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wav" ContentType="audio/x-wav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ink/ink14.xml" ContentType="application/inkml+xml"/>
  <Override PartName="/ppt/ink/ink11.xml" ContentType="application/inkml+xml"/>
  <Override PartName="/ppt/ink/ink13.xml" ContentType="application/inkml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0.xml" ContentType="application/inkml+xml"/>
  <Override PartName="/ppt/ink/ink12.xml" ContentType="application/inkml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65" r:id="rId3"/>
    <p:sldId id="266" r:id="rId4"/>
    <p:sldId id="264" r:id="rId5"/>
    <p:sldId id="328" r:id="rId6"/>
    <p:sldId id="271" r:id="rId7"/>
    <p:sldId id="329" r:id="rId8"/>
    <p:sldId id="286" r:id="rId9"/>
    <p:sldId id="279" r:id="rId10"/>
    <p:sldId id="277" r:id="rId11"/>
    <p:sldId id="330" r:id="rId12"/>
    <p:sldId id="269" r:id="rId13"/>
    <p:sldId id="331" r:id="rId14"/>
    <p:sldId id="258" r:id="rId15"/>
    <p:sldId id="332" r:id="rId16"/>
    <p:sldId id="308" r:id="rId17"/>
    <p:sldId id="333" r:id="rId18"/>
    <p:sldId id="263" r:id="rId19"/>
    <p:sldId id="334" r:id="rId20"/>
    <p:sldId id="303" r:id="rId21"/>
    <p:sldId id="335" r:id="rId22"/>
    <p:sldId id="302" r:id="rId23"/>
    <p:sldId id="336" r:id="rId24"/>
    <p:sldId id="305" r:id="rId25"/>
    <p:sldId id="337" r:id="rId26"/>
    <p:sldId id="307" r:id="rId27"/>
    <p:sldId id="338" r:id="rId28"/>
    <p:sldId id="304" r:id="rId29"/>
    <p:sldId id="339" r:id="rId30"/>
    <p:sldId id="306" r:id="rId31"/>
    <p:sldId id="340" r:id="rId32"/>
    <p:sldId id="278" r:id="rId33"/>
    <p:sldId id="341" r:id="rId34"/>
    <p:sldId id="276" r:id="rId35"/>
    <p:sldId id="342" r:id="rId36"/>
    <p:sldId id="309" r:id="rId37"/>
    <p:sldId id="343" r:id="rId38"/>
    <p:sldId id="272" r:id="rId39"/>
    <p:sldId id="344" r:id="rId40"/>
    <p:sldId id="270" r:id="rId41"/>
    <p:sldId id="345" r:id="rId42"/>
    <p:sldId id="284" r:id="rId43"/>
    <p:sldId id="346" r:id="rId44"/>
    <p:sldId id="283" r:id="rId45"/>
    <p:sldId id="347" r:id="rId46"/>
    <p:sldId id="287" r:id="rId47"/>
    <p:sldId id="348" r:id="rId48"/>
    <p:sldId id="288" r:id="rId49"/>
    <p:sldId id="349" r:id="rId50"/>
    <p:sldId id="292" r:id="rId51"/>
    <p:sldId id="301" r:id="rId52"/>
    <p:sldId id="311" r:id="rId53"/>
    <p:sldId id="350" r:id="rId54"/>
    <p:sldId id="260" r:id="rId55"/>
    <p:sldId id="289" r:id="rId56"/>
    <p:sldId id="310" r:id="rId57"/>
    <p:sldId id="352" r:id="rId58"/>
    <p:sldId id="261" r:id="rId59"/>
    <p:sldId id="296" r:id="rId60"/>
    <p:sldId id="312" r:id="rId61"/>
    <p:sldId id="313" r:id="rId62"/>
    <p:sldId id="353" r:id="rId63"/>
    <p:sldId id="322" r:id="rId64"/>
    <p:sldId id="298" r:id="rId65"/>
    <p:sldId id="316" r:id="rId66"/>
    <p:sldId id="315" r:id="rId67"/>
    <p:sldId id="314" r:id="rId68"/>
    <p:sldId id="323" r:id="rId69"/>
    <p:sldId id="259" r:id="rId70"/>
    <p:sldId id="297" r:id="rId71"/>
    <p:sldId id="317" r:id="rId72"/>
    <p:sldId id="354" r:id="rId73"/>
    <p:sldId id="355" r:id="rId74"/>
    <p:sldId id="295" r:id="rId75"/>
    <p:sldId id="318" r:id="rId76"/>
    <p:sldId id="356" r:id="rId77"/>
    <p:sldId id="262" r:id="rId78"/>
    <p:sldId id="300" r:id="rId79"/>
    <p:sldId id="319" r:id="rId80"/>
    <p:sldId id="357" r:id="rId81"/>
    <p:sldId id="267" r:id="rId82"/>
    <p:sldId id="299" r:id="rId83"/>
    <p:sldId id="320" r:id="rId84"/>
    <p:sldId id="358" r:id="rId85"/>
    <p:sldId id="268" r:id="rId86"/>
    <p:sldId id="351" r:id="rId8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ran Floor" initials="JF" lastIdx="1" clrIdx="0">
    <p:extLst>
      <p:ext uri="{19B8F6BF-5375-455C-9EA6-DF929625EA0E}">
        <p15:presenceInfo xmlns:p15="http://schemas.microsoft.com/office/powerpoint/2012/main" userId="S::jfloor@obgz.nl::5dc3cb7f-383d-4610-8b75-ba22e7abc4c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D104"/>
    <a:srgbClr val="00B8FF"/>
    <a:srgbClr val="696A9B"/>
    <a:srgbClr val="FF0044"/>
    <a:srgbClr val="00000C"/>
    <a:srgbClr val="FFE0D3"/>
    <a:srgbClr val="0E0E30"/>
    <a:srgbClr val="030314"/>
    <a:srgbClr val="FF0000"/>
    <a:srgbClr val="009E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9" autoAdjust="0"/>
    <p:restoredTop sz="94660"/>
  </p:normalViewPr>
  <p:slideViewPr>
    <p:cSldViewPr snapToGrid="0">
      <p:cViewPr varScale="1">
        <p:scale>
          <a:sx n="86" d="100"/>
          <a:sy n="86" d="100"/>
        </p:scale>
        <p:origin x="61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95" Type="http://schemas.openxmlformats.org/officeDocument/2006/relationships/customXml" Target="../customXml/item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4T09:20:17.882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0 1,'5'0,"2"0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4T09:18:39.346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1 738,'27'-22,"0"-1,38-43,-12 11,-20 25,38-25,-38 30,46-44,-36 20,-3-1,55-90,-40 56,-50 77,0-1,0 1,1-1,0 1,10-10,-14 15,0 1,0-1,0 1,0 0,0-1,1 1,-1 0,0 0,0 1,1-1,-1 0,1 1,-1-1,0 1,1 0,-1 0,1 0,-1 0,1 0,-1 1,1-1,3 2,18 5,-1-2,31 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4T09:18:40.347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 0,'22'7,"0"0,0 1,-1 1,0 1,0 1,24 17,38 19,-3-15,-62-26,0 0,0 2,-1 0,0 1,22 15,116 101,-136-109,1 1,-2 1,22 27,27 26,21-7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4T09:20:22.169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0 186,'4'-1,"-1"-1,0 1,0 0,0-1,-1 0,1 1,0-1,0 0,-1-1,4-3,-3 4,-1-1,1 1,0-1,0 1,0 0,0 0,0 0,1 0,3 0,36-13,-1-2,0-1,54-34,-72 39,-20 10,0 1,-1-1,1 0,-1 0,1 0,2-5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4T09:20:34.842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0 218,'1'8,"0"-1,0 1,0-1,1 0,0 1,1-1,-1 0,2 0,-1 0,1-1,0 1,0-1,0 0,7 7,8 6,1 0,36 26,-33-27,84 53,-50-36,-28-15,-5-4,34 18,-49-29,0-1,0-1,0 0,0 0,0-1,1 0,-1-1,11 1,26 0,-18-1,54-3,-73 1,0 0,-1-1,1 0,0-1,-1 0,0 0,0 0,0-1,0-1,9-6,37-34,-3-2,-1-3,71-92,-117 136,0 0,0 0,-1 0,0 0,0-1,0 0,-1 1,0-1,0 0,-1 0,1-10,-1-7,-1-1,-3-24,1-40,2 54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4T09:20:36.032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0 0,'14'23,"0"0,-2 1,-1 0,-1 1,-1 0,-1 1,6 38,-8-34,2 13,-1 2,1 77,-7-116,0 1,0-1,0 0,0 0,1 0,0 0,1 0,-1 0,1 0,6 8,12 30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4T09:20:37.577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0 0,'1'1,"1"-1,-1 1,0-1,1 1,-1 0,0 0,0-1,0 1,0 0,0 0,0 0,0 0,0 0,0 0,0 1,-1-1,1 0,0 0,-1 0,1 1,-1-1,1 0,-1 1,0-1,0 1,0-1,1 0,-1 1,-1 1,10 21,4-6,-2 1,0-1,9 22,-11-21,0-1,1-1,23 31,-29-42,0-1,0 1,-1 0,0 1,-1-1,1 0,-1 1,0 0,1 9,-1-7,0 0,0 0,1-1,7 15,-2-8,-2 0,1 1,-2 0,0 0,-1 0,-1 0,0 1,-1-1,-1 18,0-20,1 0,1-1,4 18,-4-19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4T09:20:43.564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0 417,'109'82,"-58"-41,2-3,85 48,-133-83,0-1,1 0,-1 0,0-1,0 1,1-1,-1 0,1-1,-1 1,1-1,-1 0,1-1,-1 1,1-1,-1 0,1 0,-1-1,0 0,0 0,0 0,0 0,0-1,0 0,0 0,-1 0,0-1,1 1,-1-1,-1 0,1 0,0 0,-1-1,0 1,0-1,4-9,9-33,-6 16,2 0,19-37,-26 60,-1-1,-1 0,0 0,0-1,0 1,-1-1,-1 1,1-11,-1-11,-3-36,-1 12,3 51,-1 0,1 0,-1 0,0 1,0-1,0 0,-1 1,1-1,-1 1,0-1,0 1,0 0,0 0,-1-1,1 2,-4-4,-5-4,0 1,-25-16,17 13,7 4,0 1,0 0,-1 0,1 1,-2 1,1 0,-1 1,1 1,-1 0,0 0,0 2,0 0,0 0,-1 1,1 1,-20 3,27-2,0 1,0-1,0 1,1 1,-1-1,-6 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4T09:20:45.596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4T09:18:27.764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 1,'5'3,"-1"-1,1 0,0 1,0-2,0 1,1 0,-1-1,0 0,1 0,-1-1,1 0,9 0,23 2,125 6,-122-7,105 0,23 0,188 16,-18 31,-288-36,-1 2,0 2,-1 3,70 36,-108-48,0 1,-1 0,0 0,0 0,-1 2,0-1,-1 1,0 0,-1 1,10 18,4 11,24 73,-41-103,29 85,-3 2,-5 0,22 176,-18 55,-19-125,-4 25,-5 15,-10 11,-9-3,-36 168,45-370,0 10,-18 59,21-100,0 0,-1-1,-1 1,0-1,-2-1,0 0,-17 22,21-31,-1-1,0 0,0 0,-1 0,1-1,-1 0,-1 0,1-1,0 0,-1 0,0-1,0-1,0 1,0-1,0-1,-1 1,1-2,0 1,-1-1,1-1,0 0,-1 0,1-1,0 0,0 0,0-1,0-1,1 1,-1-1,-10-7,2 0,-150-99,-36-52,171 136,-105-88,-158-99,269 196,-39-35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4T09:18:28.825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0 1,'2'1,"0"2,-1-1,1 0,-1 0,0 0,0 1,0-1,0 0,0 1,0-1,-1 1,1 3,6 18,47 147,-37-108,3-1,2-2,36 68,-27-73,2-1,3-2,84 94,-112-138,0 0,0-1,1 0,0 0,0-1,0 0,1-1,12 5,-18-8,0-1,0 0,0 0,0 0,0 0,0-1,0 0,0 1,0-1,0-1,1 1,-1-1,0 1,0-1,-1 0,1-1,0 1,0-1,0 0,-1 0,1 0,-1 0,0 0,1-1,3-3,7-9,0-1,-2 0,1-1,-2 0,-1 0,16-35,-10 10,-1 0,9-49,-9 13,-3-1,-4 0,-3-1,-6-87,2 155,-1 10,0 0,0 0,1 0,-1 0,0 0,0 0,-1 1,1-1,0 0,-1 0,1 0,-1 0,1 1,-1-1,0 0,0 1,0-1,0 0,0 1,0-1,-3-2,0 18,1-1,0 1,1 0,1 0,0 0,1 15,-1 18,-1-18,1 1,2-1,1 0,2 0,0 0,2-1,1 1,2-1,0-1,2 0,1 0,21 34,-31-58,0 0,1 0,-1 0,1 0,0-1,0 1,0-1,0 0,0 1,0-1,1-1,-1 1,1 0,-1-1,1 0,0 0,0 0,-1 0,1-1,0 1,0-1,5 0,-4-1,1 1,0-1,-1 0,1-1,0 1,-1-1,0 0,1-1,-1 1,0-1,0 0,0 0,-1 0,7-7,14-13,-11 11,-1 0,0-1,-1-1,0 0,-1-1,-1 0,0 0,13-28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4T09:18:30.696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162 3459,'2'0,"0"0,0-1,1 1,-1 0,0-1,0 1,0-1,0 0,0 1,0-1,0 0,0 0,2-2,2 0,3-2,-1-1,1 0,-1 0,0 0,0-1,12-15,-3 0,17-30,-19 28,10-18,-2-1,33-90,-4-29,-49 153,47-199,-10-31,-18-31,-26-29,4 293,-29-306,26 293,-53-324,-15 43,65 275,-72-233,70 234,-32-99,-5 1,-111-208,155 328,0 0,0 1,0-1,-1 1,1-1,0 1,-1 0,1-1,-1 1,0 0,1 0,-1 0,0 0,1 0,-1 1,0-1,-2 0,3 1,-1 0,1 1,0-1,0 1,-1-1,1 1,0-1,0 1,0 0,0 0,0-1,0 1,0 0,0 0,0 0,0 0,0 0,0 0,1 0,-1 1,1-1,-2 2,-7 36,4-13,-7 34,2 0,-2 77,10-119,-4 182,6-190,4 240,9 17,9 8,5-7,7-14,3-15,1-13,-2-10,0-7,7-3,1-1,-1-2,-3 11,-3 4,1 6,-5-2,-9-2,-12 209,-24-265,-46 227,42-300,15-75,1-16,0-1,0 1,0 0,0 0,0 0,1-1,-1 1,0 0,0 0,0 0,0 0,0-1,0 1,0 0,1 0,-1 0,0 0,0 0,0 0,0-1,1 1,-1 0,0 0,0 0,0 0,1 0,-1 0,0 0,0 0,0 0,1 0,-1 0,0 0,0 0,0 0,1 0,-1 0,0 0,0 0,0 0,1 0,-1 0,0 1,0-1,0 0,0 0,1 0,-1 0,0 0,0 0,0 1,0-1,0 0,0 0,1 0,-1 0,0 1,0-1,0 0,0 0,0 0,0 1,0-1,0 0,0 0,0 0,0 1,0-1,0 0,217-193,-185 162,-1-2,40-54,-58 69,-2 0,0-1,-1 0,-1 0,-1-1,-1 0,7-31,17-144,-18-89,-18-46,-3 211,-24-122,19 177,-3 0,-3 1,-39-91,49 134,2 5,0-1,-1 1,-13-19,18 30,1 1,-1-1,0 1,0 0,-1 0,1 0,-1 1,1-1,-1 1,0-1,0 1,0 1,0-1,0 0,0 1,-1 0,1 0,-5 0,0 1,-1 0,1 1,0 0,0 1,0 0,-1 0,2 1,-1 0,0 0,1 1,-1 1,1-1,0 1,1 1,-1-1,1 1,0 0,1 1,-1 0,1 0,-9 15,15-22,0 0,0 0,0 0,0 0,0-1,0 1,0 0,0 0,0 0,0 0,0 0,1 0,-1 0,0 0,0 0,0 0,0 0,0 0,0 0,0 0,0 0,1 0,-1 0,0 0,0 0,0 0,0 0,0 0,0 0,1 0,-1 0,0 0,0 0,0 0,0 0,0 0,0 0,0 0,0 0,1 0,-1 0,0 0,0 0,0 1,0-1,0 0,0 0,0 0,0 0,0 0,0 0,0 0,0 0,0 1,0-1,0 0,0 0,0 0,0 0,0 0,0 0,17-9,-3 2,-9 4,0 0,0 0,-1-1,1 0,-1 1,0-1,7-8,-9 10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4T09:18:33.749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 61,'0'-4,"25"-3,43-4,46-1,34 2,6 3,-3 2,-17 2,-16 2,-13 1,-20 0,-13 0,-15 1,-17-1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4T09:18:34.335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1 276,'5'5,"11"2,24 0,40-7,46-13,57-15,33-7,-1-3,-26 0,-36 2,-38 1,-34 7,-31 4,-24 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4T09:18:36.299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668 0,'-4'1,"1"1,0-1,0 0,0 1,-1 0,2-1,-1 1,0 0,0 1,1-1,-1 0,1 1,-3 3,-17 15,-8 4,2 1,-48 58,59-65,0 0,-89 113,92-113,2 0,1 1,0 0,2 1,-10 30,5 1,-7 69,-5 19,15-84,2 0,3 1,3 0,4 82,0-126,1 1,0-1,1 0,0 0,1 0,1 0,7 15,51 81,-50-88,-1-2,0-1,1-1,16 17,-25-29,1 0,0-1,0 0,1 0,-1 0,1-1,-1 0,1 0,0 0,0-1,1 0,-1 0,0 0,12 1,-6-3,0 0,-1-1,1 0,0 0,-1-2,0 1,1-1,-1-1,0 0,-1-1,1 0,-1 0,0-1,0-1,-1 1,1-2,-2 1,13-14,-2-1,-1-1,0-1,-2-1,17-35,40-112,-73 171,1 0,0-1,-1 1,1 0,0 0,0 0,-1 0,1 0,0 0,0 0,0 0,0 0,0 0,1 0,-1 1,0-1,0 0,0 1,1-1,-1 1,0 0,1-1,-1 1,0 0,1 0,-1 0,0 0,1 0,-1 0,0 0,1 0,-1 0,0 1,1-1,-1 0,0 1,1-1,-1 1,0 0,0-1,0 1,0 0,0 0,0 0,0 0,0 0,0 0,0 0,0 0,1 2,18 29,-2 1,-1 1,-2 1,14 44,27 150,-42-161,3-2,35 93,-42-131,0 0,-3 1,0 1,4 42,-3 122,0-9,4-52,-6 1,-14 160,2-240,-3 0,-2-1,-29 87,-83 144,117-271,-1 0,0-1,-1 0,-18 20,22-28,0 0,0 0,-1 0,1-1,-1 1,0-1,0 0,0-1,0 1,-1-1,1 0,-1 0,1-1,-1 0,-6 1,-8-1,-1-1,1-1,0-1,-1-1,1-1,0 0,1-2,-1 0,-30-15,23 7,0-1,1-1,0-1,2-2,-40-37,29 19,1-1,3-2,0-2,3 0,-36-74,17 13,-49-157,25 45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4T09:18:37.531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1 525,'13'0,"1"1,0 1,-1-1,1 2,15 4,-14-3,1 0,0-1,20 1,-12-4,0-1,46-6,-60 5,-1-1,1 1,-1-2,1 1,-1-1,0-1,-1 1,1-1,14-12,-10 4,-1 0,0-1,-1 0,16-27,-1 2,-22 33,-1 0,1-1,-1 1,0-1,-1 0,0 0,0 0,0 0,1-13,-2-5,-2-38,0 38,0 15,0 0,0 1,-1-1,-1 1,1-1,-1 1,-1 0,0 0,0 0,-11-15,13 20,-1 0,0 0,0 1,-1-1,1 1,-1-1,0 1,0 0,0 1,0-1,0 1,0 0,-1 0,1 0,-1 0,0 1,1 0,-1 0,0 0,0 1,0-1,0 1,-6 1,5 0,0 0,0 0,0 1,0 0,0 0,1 1,-1 0,1 0,-9 6,-42 40,32-26,1-1,0 1,1 0,2 2,0 1,-28 49,38-55,1 1,1 0,1 0,1 1,1 0,-5 42,5 138,5-135,1-61,-1 0,1 0,0-1,0 1,1 0,0-1,0 1,0-1,0 0,1 1,0-1,0-1,1 1,-1 0,1-1,6 6,5 3,0 0,1-1,25 14,-25-17,1-1,0 0,1-1,0-1,0-1,0 0,1-2,24 3,18-3,74-5,-103 1,-27 0,-1 1,1-1,-1 0,1 0,-1 0,0-1,1 1,-1-1,0 0,0-1,0 1,0-1,0 1,-1-1,4-4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4T09:18:38.389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0 0,'17'39,"2"19,20 100,-14-44,3 32,-1 36,0 36,-4 32,0 18,0-11,22 161,-21-240,15 199,-38-361,1 1,1 0,1-1,1 1,10 26,3 7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2DDFFC-E101-4858-9CD1-D7AC77F25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442AADA-C8B0-4B32-8076-FAEE739B7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806A61-49EA-406C-BE35-9CD1B2DD6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BF29-E937-4888-A2B5-6D323A193652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A1A992-190C-4ABF-840E-1FD0E5D90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A1154F-B655-4DE2-ABC8-7A84A2C86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28DCB-3C8F-4B74-9CCA-5E236C2715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6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B57321-8B85-48AC-9085-CB9030C4B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94F3289-5E7C-4B3E-BB27-ED2EDC4D5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54AE90F-ECD8-43D7-B73E-0BD877A17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BF29-E937-4888-A2B5-6D323A193652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3906F8-3329-44DB-B1FD-9F2F6B6B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A30DB7-CF1D-4321-9004-172941E3F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28DCB-3C8F-4B74-9CCA-5E236C2715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4544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695F6AB-3675-4ADB-851D-BDF40C6C9C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8B05672-EEF7-47D4-8644-B90124708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2A8F18-DA21-406D-9C39-15E1FA44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BF29-E937-4888-A2B5-6D323A193652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13A16A3-8655-4D85-9979-90D82DAA4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098E179-B90D-4065-BB1F-8E30240B1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28DCB-3C8F-4B74-9CCA-5E236C2715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6462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28994D-EC2C-4CC9-9FFF-C2D9D695D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2E74DD-D803-4C6F-A147-6F54F11B3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E0EB3F-955E-4A0C-896F-5E8FEB386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BF29-E937-4888-A2B5-6D323A193652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874A258-0FDD-46E4-B8E7-CC76E8B0D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4FD765A-3476-407D-A048-AD9C32A9F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28DCB-3C8F-4B74-9CCA-5E236C2715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95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880472-0FAB-4E12-BBF0-3CEF1C7E4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569016E-C9D5-434F-BF52-9AFE80CD5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30A60E-C37B-4BE6-9325-ADA310E86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BF29-E937-4888-A2B5-6D323A193652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B6DB940-15A4-44B9-AF9C-57251CE6A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956039-532C-486E-91B1-36DC1146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28DCB-3C8F-4B74-9CCA-5E236C2715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31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DC1C42-3BB1-444E-96CE-D8E919C0E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17F14A-8AC0-46F6-A12A-60579B3AFB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E3ED6C-8C8D-4747-98D3-323E8E3ED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F3FC73D-189D-4D37-B4F4-CEC651CF5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BF29-E937-4888-A2B5-6D323A193652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F017E83-401C-4EB1-9966-39057A1E1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57A3840-CD11-430F-BDA0-8B9F2FFB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28DCB-3C8F-4B74-9CCA-5E236C2715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1345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B28AC4-5C6B-4469-8BD4-BF1798C2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A2E7CB-E08E-4C16-8D97-FFDC2AF08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8E1D80B-1ECD-425D-A364-617812212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39F8F11-2132-4CBA-8E6C-C5447C5A36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A0F8178-8AA0-4566-9859-2BE6B7A7FC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7937497-E83D-4101-B10A-35C644AD6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BF29-E937-4888-A2B5-6D323A193652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990A962-2E71-46D8-B85E-EC01FC6E6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B2D593E-7F1F-4114-B76F-D0A0378F3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28DCB-3C8F-4B74-9CCA-5E236C2715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990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488A41-3BCD-41FC-8D9E-20A96ECF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AD31C1D-2A8A-44DC-8C20-F0C66EC73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BF29-E937-4888-A2B5-6D323A193652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B6A6CBB-5B5A-4BE8-ACC2-ED4813D8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514994-A62B-4FB8-A548-FE49C7990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28DCB-3C8F-4B74-9CCA-5E236C2715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0193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CD04480-FFCC-451A-826E-C2552B4CA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BF29-E937-4888-A2B5-6D323A193652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FE43932-4621-49C0-BC46-3D7BD64B7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43F3316-CE9D-4F8F-8B15-2C2C70C9A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28DCB-3C8F-4B74-9CCA-5E236C2715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6075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4F20D-9F1C-4438-AB9F-C63D87C5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5F1CA9-58D5-45BF-A522-83B54DDDE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6C8FC8B-1666-485A-9761-5FCAE7B6B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40EC149-823D-421A-9C26-2627B0520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BF29-E937-4888-A2B5-6D323A193652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DDC9417-8E62-41DA-992B-B607FF826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97589C-77E1-4681-AD3D-B8432F225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28DCB-3C8F-4B74-9CCA-5E236C2715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20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B0650-1B82-4F0F-81F4-A7D81A10A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952185E-E37D-476C-8DC3-D9DFF563F1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7E0D2CB-C48B-4A96-879B-41CF9835B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C3E1168-2AD9-4ACF-BF92-05DF9AC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BF29-E937-4888-A2B5-6D323A193652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2CDD432-2031-4C1B-8E18-45B7DCE96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53099A2-104D-4A1A-BAB3-C096C56EF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28DCB-3C8F-4B74-9CCA-5E236C2715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1988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88A7ECB-C17E-421F-91D0-EB02042B4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34FDAF7-E6B7-494B-985D-BABA07B3A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B3C4CD-BB79-49A5-AE88-F78C0EA08F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1BF29-E937-4888-A2B5-6D323A193652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E2AF9F-9E66-4929-8561-6434B1344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8BFB83-E0F6-43E6-93C5-F14EA8119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28DCB-3C8F-4B74-9CCA-5E236C2715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224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8.jpg"/><Relationship Id="rId7" Type="http://schemas.openxmlformats.org/officeDocument/2006/relationships/slide" Target="slide13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slide" Target="slide11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3.xml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slide" Target="slide29.xml"/><Relationship Id="rId4" Type="http://schemas.openxmlformats.org/officeDocument/2006/relationships/image" Target="../media/image31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slide" Target="slide33.xml"/><Relationship Id="rId12" Type="http://schemas.openxmlformats.org/officeDocument/2006/relationships/image" Target="../media/image3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slide" Target="slide31.xml"/><Relationship Id="rId5" Type="http://schemas.openxmlformats.org/officeDocument/2006/relationships/image" Target="../media/image34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microsoft.com/office/2007/relationships/media" Target="../media/media5.mp3"/><Relationship Id="rId7" Type="http://schemas.openxmlformats.org/officeDocument/2006/relationships/image" Target="../media/image3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4.png"/><Relationship Id="rId5" Type="http://schemas.openxmlformats.org/officeDocument/2006/relationships/slide" Target="slide3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3.xml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7.m4a"/><Relationship Id="rId7" Type="http://schemas.openxmlformats.org/officeDocument/2006/relationships/image" Target="../media/image40.png"/><Relationship Id="rId12" Type="http://schemas.openxmlformats.org/officeDocument/2006/relationships/slide" Target="slide35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" Target="slide33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9.mp3"/><Relationship Id="rId7" Type="http://schemas.openxmlformats.org/officeDocument/2006/relationships/audio" Target="../media/audio1.wav"/><Relationship Id="rId12" Type="http://schemas.openxmlformats.org/officeDocument/2006/relationships/image" Target="../media/image29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slide" Target="slide43.xml"/><Relationship Id="rId11" Type="http://schemas.openxmlformats.org/officeDocument/2006/relationships/slide" Target="slide47.xml"/><Relationship Id="rId5" Type="http://schemas.openxmlformats.org/officeDocument/2006/relationships/image" Target="../media/image3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11.mp3"/><Relationship Id="rId7" Type="http://schemas.openxmlformats.org/officeDocument/2006/relationships/slide" Target="slide42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44.png"/><Relationship Id="rId5" Type="http://schemas.openxmlformats.org/officeDocument/2006/relationships/image" Target="../media/image34.png"/><Relationship Id="rId10" Type="http://schemas.openxmlformats.org/officeDocument/2006/relationships/slide" Target="slide49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12.m4a"/><Relationship Id="rId7" Type="http://schemas.openxmlformats.org/officeDocument/2006/relationships/slide" Target="slide49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45.png"/><Relationship Id="rId5" Type="http://schemas.openxmlformats.org/officeDocument/2006/relationships/image" Target="../media/image34.png"/><Relationship Id="rId10" Type="http://schemas.openxmlformats.org/officeDocument/2006/relationships/slide" Target="slide39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6.png"/><Relationship Id="rId3" Type="http://schemas.microsoft.com/office/2007/relationships/media" Target="../media/media13.mp3"/><Relationship Id="rId7" Type="http://schemas.openxmlformats.org/officeDocument/2006/relationships/slide" Target="slide47.xml"/><Relationship Id="rId12" Type="http://schemas.openxmlformats.org/officeDocument/2006/relationships/image" Target="../media/image3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slide" Target="slide41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48.png"/><Relationship Id="rId10" Type="http://schemas.openxmlformats.org/officeDocument/2006/relationships/image" Target="../media/image8.png"/><Relationship Id="rId4" Type="http://schemas.openxmlformats.org/officeDocument/2006/relationships/audio" Target="../media/media13.mp3"/><Relationship Id="rId9" Type="http://schemas.openxmlformats.org/officeDocument/2006/relationships/image" Target="../media/image29.png"/><Relationship Id="rId1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15.m4a"/><Relationship Id="rId7" Type="http://schemas.openxmlformats.org/officeDocument/2006/relationships/slide" Target="slide39.xml"/><Relationship Id="rId12" Type="http://schemas.openxmlformats.org/officeDocument/2006/relationships/image" Target="../media/image36.png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slide" Target="slide37.xml"/><Relationship Id="rId5" Type="http://schemas.openxmlformats.org/officeDocument/2006/relationships/image" Target="../media/image34.png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2" Type="http://schemas.openxmlformats.org/officeDocument/2006/relationships/slide" Target="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slide" Target="slide5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customXml" Target="../ink/ink5.xml"/><Relationship Id="rId18" Type="http://schemas.openxmlformats.org/officeDocument/2006/relationships/image" Target="../media/image400.png"/><Relationship Id="rId26" Type="http://schemas.openxmlformats.org/officeDocument/2006/relationships/image" Target="../media/image440.png"/><Relationship Id="rId39" Type="http://schemas.openxmlformats.org/officeDocument/2006/relationships/image" Target="../media/image53.png"/><Relationship Id="rId3" Type="http://schemas.openxmlformats.org/officeDocument/2006/relationships/audio" Target="../media/audio1.wav"/><Relationship Id="rId21" Type="http://schemas.openxmlformats.org/officeDocument/2006/relationships/customXml" Target="../ink/ink9.xml"/><Relationship Id="rId34" Type="http://schemas.openxmlformats.org/officeDocument/2006/relationships/image" Target="../media/image480.png"/><Relationship Id="rId42" Type="http://schemas.openxmlformats.org/officeDocument/2006/relationships/image" Target="../media/image52.png"/><Relationship Id="rId7" Type="http://schemas.openxmlformats.org/officeDocument/2006/relationships/customXml" Target="../ink/ink2.xml"/><Relationship Id="rId12" Type="http://schemas.openxmlformats.org/officeDocument/2006/relationships/image" Target="../media/image370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500.png"/><Relationship Id="rId2" Type="http://schemas.openxmlformats.org/officeDocument/2006/relationships/slide" Target="slide55.xml"/><Relationship Id="rId16" Type="http://schemas.openxmlformats.org/officeDocument/2006/relationships/image" Target="../media/image390.png"/><Relationship Id="rId20" Type="http://schemas.openxmlformats.org/officeDocument/2006/relationships/image" Target="../media/image410.png"/><Relationship Id="rId29" Type="http://schemas.openxmlformats.org/officeDocument/2006/relationships/customXml" Target="../ink/ink13.xml"/><Relationship Id="rId41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0.png"/><Relationship Id="rId11" Type="http://schemas.openxmlformats.org/officeDocument/2006/relationships/customXml" Target="../ink/ink4.xml"/><Relationship Id="rId24" Type="http://schemas.openxmlformats.org/officeDocument/2006/relationships/image" Target="../media/image430.png"/><Relationship Id="rId32" Type="http://schemas.openxmlformats.org/officeDocument/2006/relationships/image" Target="../media/image470.png"/><Relationship Id="rId37" Type="http://schemas.openxmlformats.org/officeDocument/2006/relationships/customXml" Target="../ink/ink17.xml"/><Relationship Id="rId40" Type="http://schemas.openxmlformats.org/officeDocument/2006/relationships/slide" Target="slide56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450.png"/><Relationship Id="rId36" Type="http://schemas.openxmlformats.org/officeDocument/2006/relationships/image" Target="../media/image490.png"/><Relationship Id="rId10" Type="http://schemas.openxmlformats.org/officeDocument/2006/relationships/image" Target="../media/image360.png"/><Relationship Id="rId19" Type="http://schemas.openxmlformats.org/officeDocument/2006/relationships/customXml" Target="../ink/ink8.xml"/><Relationship Id="rId31" Type="http://schemas.openxmlformats.org/officeDocument/2006/relationships/customXml" Target="../ink/ink14.xml"/><Relationship Id="rId4" Type="http://schemas.openxmlformats.org/officeDocument/2006/relationships/image" Target="../media/image32.png"/><Relationship Id="rId9" Type="http://schemas.openxmlformats.org/officeDocument/2006/relationships/customXml" Target="../ink/ink3.xml"/><Relationship Id="rId14" Type="http://schemas.openxmlformats.org/officeDocument/2006/relationships/image" Target="../media/image380.png"/><Relationship Id="rId22" Type="http://schemas.openxmlformats.org/officeDocument/2006/relationships/image" Target="../media/image420.png"/><Relationship Id="rId27" Type="http://schemas.openxmlformats.org/officeDocument/2006/relationships/customXml" Target="../ink/ink12.xml"/><Relationship Id="rId30" Type="http://schemas.openxmlformats.org/officeDocument/2006/relationships/image" Target="../media/image460.png"/><Relationship Id="rId35" Type="http://schemas.openxmlformats.org/officeDocument/2006/relationships/customXml" Target="../ink/ink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" Target="slide64.xml"/><Relationship Id="rId7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5.xml"/><Relationship Id="rId5" Type="http://schemas.openxmlformats.org/officeDocument/2006/relationships/image" Target="../media/image55.png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" Target="slide82.xml"/><Relationship Id="rId7" Type="http://schemas.openxmlformats.org/officeDocument/2006/relationships/slide" Target="slide83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8.png"/><Relationship Id="rId4" Type="http://schemas.openxmlformats.org/officeDocument/2006/relationships/audio" Target="../media/audio1.wav"/><Relationship Id="rId9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slide" Target="slide7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slide" Target="slide5.xml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" Target="slide79.xml"/><Relationship Id="rId7" Type="http://schemas.openxmlformats.org/officeDocument/2006/relationships/slide" Target="slide78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66.xml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audio" Target="../media/audio1.wav"/><Relationship Id="rId4" Type="http://schemas.openxmlformats.org/officeDocument/2006/relationships/slide" Target="slide67.xml"/><Relationship Id="rId9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2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0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" Target="slide59.xml"/><Relationship Id="rId7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6.xml"/><Relationship Id="rId5" Type="http://schemas.openxmlformats.org/officeDocument/2006/relationships/image" Target="../media/image42.png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1.xml"/><Relationship Id="rId5" Type="http://schemas.openxmlformats.org/officeDocument/2006/relationships/audio" Target="../media/audio1.wav"/><Relationship Id="rId4" Type="http://schemas.openxmlformats.org/officeDocument/2006/relationships/slide" Target="slide7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7" Type="http://schemas.openxmlformats.org/officeDocument/2006/relationships/slide" Target="slide75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6" Type="http://schemas.openxmlformats.org/officeDocument/2006/relationships/image" Target="../media/image70.gif"/><Relationship Id="rId5" Type="http://schemas.openxmlformats.org/officeDocument/2006/relationships/audio" Target="../media/audio1.wav"/><Relationship Id="rId4" Type="http://schemas.openxmlformats.org/officeDocument/2006/relationships/slide" Target="slide53.xml"/><Relationship Id="rId9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6" Type="http://schemas.openxmlformats.org/officeDocument/2006/relationships/image" Target="../media/image70.gif"/><Relationship Id="rId5" Type="http://schemas.openxmlformats.org/officeDocument/2006/relationships/audio" Target="../media/audio1.wav"/><Relationship Id="rId4" Type="http://schemas.openxmlformats.org/officeDocument/2006/relationships/slide" Target="slide53.xml"/><Relationship Id="rId9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8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6" Type="http://schemas.openxmlformats.org/officeDocument/2006/relationships/image" Target="../media/image75.gif"/><Relationship Id="rId5" Type="http://schemas.openxmlformats.org/officeDocument/2006/relationships/audio" Target="../media/audio1.wav"/><Relationship Id="rId4" Type="http://schemas.openxmlformats.org/officeDocument/2006/relationships/slide" Target="slide57.xml"/><Relationship Id="rId9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slide" Target="slide57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5" Type="http://schemas.openxmlformats.org/officeDocument/2006/relationships/image" Target="../media/image8.png"/><Relationship Id="rId4" Type="http://schemas.openxmlformats.org/officeDocument/2006/relationships/image" Target="../media/image75.gif"/><Relationship Id="rId9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20.m4a"/><Relationship Id="rId1" Type="http://schemas.openxmlformats.org/officeDocument/2006/relationships/audio" Target="NULL" TargetMode="External"/><Relationship Id="rId6" Type="http://schemas.openxmlformats.org/officeDocument/2006/relationships/image" Target="../media/image77.jpg"/><Relationship Id="rId5" Type="http://schemas.openxmlformats.org/officeDocument/2006/relationships/audio" Target="../media/audio1.wav"/><Relationship Id="rId4" Type="http://schemas.openxmlformats.org/officeDocument/2006/relationships/slide" Target="slide62.xml"/><Relationship Id="rId9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slide" Target="slide19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2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6" Type="http://schemas.openxmlformats.org/officeDocument/2006/relationships/image" Target="../media/image77.jpg"/><Relationship Id="rId5" Type="http://schemas.openxmlformats.org/officeDocument/2006/relationships/audio" Target="../media/audio1.wav"/><Relationship Id="rId4" Type="http://schemas.openxmlformats.org/officeDocument/2006/relationships/slide" Target="slide62.xml"/><Relationship Id="rId9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6" Type="http://schemas.openxmlformats.org/officeDocument/2006/relationships/image" Target="../media/image77.jpg"/><Relationship Id="rId5" Type="http://schemas.openxmlformats.org/officeDocument/2006/relationships/audio" Target="../media/audio1.wav"/><Relationship Id="rId4" Type="http://schemas.openxmlformats.org/officeDocument/2006/relationships/slide" Target="slide62.xml"/><Relationship Id="rId9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6" Type="http://schemas.openxmlformats.org/officeDocument/2006/relationships/image" Target="../media/image79.gif"/><Relationship Id="rId5" Type="http://schemas.openxmlformats.org/officeDocument/2006/relationships/audio" Target="../media/audio1.wav"/><Relationship Id="rId4" Type="http://schemas.openxmlformats.org/officeDocument/2006/relationships/slide" Target="slide68.xml"/><Relationship Id="rId9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6" Type="http://schemas.openxmlformats.org/officeDocument/2006/relationships/image" Target="../media/image79.gif"/><Relationship Id="rId5" Type="http://schemas.openxmlformats.org/officeDocument/2006/relationships/audio" Target="../media/audio1.wav"/><Relationship Id="rId4" Type="http://schemas.openxmlformats.org/officeDocument/2006/relationships/slide" Target="slide68.xml"/><Relationship Id="rId9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25.m4a"/><Relationship Id="rId1" Type="http://schemas.openxmlformats.org/officeDocument/2006/relationships/audio" Target="NULL" TargetMode="External"/><Relationship Id="rId6" Type="http://schemas.openxmlformats.org/officeDocument/2006/relationships/image" Target="../media/image79.gif"/><Relationship Id="rId5" Type="http://schemas.openxmlformats.org/officeDocument/2006/relationships/audio" Target="../media/audio1.wav"/><Relationship Id="rId4" Type="http://schemas.openxmlformats.org/officeDocument/2006/relationships/slide" Target="slide68.xml"/><Relationship Id="rId9" Type="http://schemas.openxmlformats.org/officeDocument/2006/relationships/image" Target="../media/image7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6" Type="http://schemas.openxmlformats.org/officeDocument/2006/relationships/image" Target="../media/image79.gif"/><Relationship Id="rId5" Type="http://schemas.openxmlformats.org/officeDocument/2006/relationships/audio" Target="../media/audio1.wav"/><Relationship Id="rId4" Type="http://schemas.openxmlformats.org/officeDocument/2006/relationships/slide" Target="slide68.xml"/><Relationship Id="rId9" Type="http://schemas.openxmlformats.org/officeDocument/2006/relationships/image" Target="../media/image7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6" Type="http://schemas.openxmlformats.org/officeDocument/2006/relationships/image" Target="../media/image81.jpg"/><Relationship Id="rId5" Type="http://schemas.openxmlformats.org/officeDocument/2006/relationships/audio" Target="../media/audio1.wav"/><Relationship Id="rId4" Type="http://schemas.openxmlformats.org/officeDocument/2006/relationships/slide" Target="slide72.xml"/><Relationship Id="rId9" Type="http://schemas.openxmlformats.org/officeDocument/2006/relationships/image" Target="../media/image7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slide" Target="slide72.xml"/><Relationship Id="rId2" Type="http://schemas.microsoft.com/office/2007/relationships/media" Target="../media/media28.m4a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5" Type="http://schemas.openxmlformats.org/officeDocument/2006/relationships/image" Target="../media/image8.png"/><Relationship Id="rId4" Type="http://schemas.openxmlformats.org/officeDocument/2006/relationships/image" Target="../media/image81.jpg"/><Relationship Id="rId9" Type="http://schemas.openxmlformats.org/officeDocument/2006/relationships/image" Target="../media/image7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slide" Target="slide76.xml"/><Relationship Id="rId2" Type="http://schemas.microsoft.com/office/2007/relationships/media" Target="../media/media29.m4a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5" Type="http://schemas.openxmlformats.org/officeDocument/2006/relationships/image" Target="../media/image8.png"/><Relationship Id="rId4" Type="http://schemas.openxmlformats.org/officeDocument/2006/relationships/image" Target="../media/image83.jpg"/><Relationship Id="rId9" Type="http://schemas.openxmlformats.org/officeDocument/2006/relationships/image" Target="../media/image7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slide" Target="slide76.xml"/><Relationship Id="rId2" Type="http://schemas.microsoft.com/office/2007/relationships/media" Target="../media/media30.m4a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5" Type="http://schemas.openxmlformats.org/officeDocument/2006/relationships/image" Target="../media/image8.png"/><Relationship Id="rId4" Type="http://schemas.openxmlformats.org/officeDocument/2006/relationships/image" Target="../media/image83.jpg"/><Relationship Id="rId9" Type="http://schemas.openxmlformats.org/officeDocument/2006/relationships/image" Target="../media/image7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slide" Target="slide80.xml"/><Relationship Id="rId2" Type="http://schemas.microsoft.com/office/2007/relationships/media" Target="../media/media31.m4a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5" Type="http://schemas.openxmlformats.org/officeDocument/2006/relationships/image" Target="../media/image8.png"/><Relationship Id="rId4" Type="http://schemas.openxmlformats.org/officeDocument/2006/relationships/image" Target="../media/image85.jpg"/><Relationship Id="rId9" Type="http://schemas.openxmlformats.org/officeDocument/2006/relationships/image" Target="../media/image72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slide" Target="slide80.xml"/><Relationship Id="rId2" Type="http://schemas.microsoft.com/office/2007/relationships/media" Target="../media/media32.m4a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5" Type="http://schemas.openxmlformats.org/officeDocument/2006/relationships/image" Target="../media/image8.png"/><Relationship Id="rId4" Type="http://schemas.openxmlformats.org/officeDocument/2006/relationships/image" Target="../media/image85.jpg"/><Relationship Id="rId9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17.xml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slide" Target="slide84.xml"/><Relationship Id="rId2" Type="http://schemas.microsoft.com/office/2007/relationships/media" Target="../media/media33.m4a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5" Type="http://schemas.openxmlformats.org/officeDocument/2006/relationships/image" Target="../media/image8.png"/><Relationship Id="rId4" Type="http://schemas.openxmlformats.org/officeDocument/2006/relationships/image" Target="../media/image87.jpg"/><Relationship Id="rId9" Type="http://schemas.openxmlformats.org/officeDocument/2006/relationships/image" Target="../media/image72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slide" Target="slide84.xml"/><Relationship Id="rId2" Type="http://schemas.microsoft.com/office/2007/relationships/media" Target="../media/media34.m4a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5" Type="http://schemas.openxmlformats.org/officeDocument/2006/relationships/image" Target="../media/image8.png"/><Relationship Id="rId4" Type="http://schemas.openxmlformats.org/officeDocument/2006/relationships/image" Target="../media/image87.jpg"/><Relationship Id="rId9" Type="http://schemas.openxmlformats.org/officeDocument/2006/relationships/image" Target="../media/image7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89D4638-7F9A-49F3-8241-F55E2865DB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0062226" y="1868741"/>
            <a:ext cx="551104" cy="120113"/>
          </a:xfrm>
          <a:prstGeom prst="rect">
            <a:avLst/>
          </a:prstGeom>
        </p:spPr>
      </p:pic>
      <p:pic>
        <p:nvPicPr>
          <p:cNvPr id="17" name="Afbeelding 16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9F63907B-3614-4342-8BB0-9D8B05D88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089617" y="1984583"/>
            <a:ext cx="551104" cy="2406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3DA7B3-6787-45BD-8CBD-6E3C2E6B7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2783" y="712323"/>
            <a:ext cx="9144000" cy="2387600"/>
          </a:xfrm>
        </p:spPr>
        <p:txBody>
          <a:bodyPr/>
          <a:lstStyle/>
          <a:p>
            <a:r>
              <a:rPr lang="nl-NL" sz="80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BiebBoys</a:t>
            </a:r>
            <a:r>
              <a:rPr lang="nl-NL" sz="8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8000" dirty="0" err="1">
                <a:solidFill>
                  <a:srgbClr val="00B8FF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LezerGame</a:t>
            </a:r>
            <a:r>
              <a:rPr lang="nl-NL" sz="8000" dirty="0">
                <a:solidFill>
                  <a:srgbClr val="00B8FF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!</a:t>
            </a:r>
            <a:br>
              <a:rPr lang="LID4096" sz="6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</a:br>
            <a:endParaRPr lang="nl-NL" dirty="0">
              <a:latin typeface="Fragment core" panose="02000504040000020003"/>
            </a:endParaRPr>
          </a:p>
        </p:txBody>
      </p:sp>
      <p:pic>
        <p:nvPicPr>
          <p:cNvPr id="16" name="Afbeelding 15" descr="Afbeelding met shirt, spel&#10;&#10;Automatisch gegenereerde beschrijving">
            <a:hlinkClick r:id="" action="ppaction://noaction">
              <a:snd r:embed="rId4" name="laser.wav"/>
            </a:hlinkClick>
            <a:extLst>
              <a:ext uri="{FF2B5EF4-FFF2-40B4-BE49-F238E27FC236}">
                <a16:creationId xmlns:a16="http://schemas.microsoft.com/office/drawing/2014/main" id="{D713EC03-113F-44A3-8680-AEA5298E9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7" t="27342" r="18461" b="26582"/>
          <a:stretch/>
        </p:blipFill>
        <p:spPr>
          <a:xfrm>
            <a:off x="3321933" y="2575749"/>
            <a:ext cx="2650603" cy="3159888"/>
          </a:xfrm>
          <a:prstGeom prst="rect">
            <a:avLst/>
          </a:prstGeom>
        </p:spPr>
      </p:pic>
      <p:pic>
        <p:nvPicPr>
          <p:cNvPr id="18" name="Afbeelding 17" descr="Afbeelding met shirt, spel&#10;&#10;Automatisch gegenereerde beschrijving">
            <a:hlinkClick r:id="" action="ppaction://hlinkshowjump?jump=nextslide">
              <a:snd r:embed="rId4" name="laser.wav"/>
            </a:hlinkClick>
            <a:extLst>
              <a:ext uri="{FF2B5EF4-FFF2-40B4-BE49-F238E27FC236}">
                <a16:creationId xmlns:a16="http://schemas.microsoft.com/office/drawing/2014/main" id="{A2099FF4-DD0A-4B4F-B667-ACB88FC6F6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t="18444" r="57348" b="19333"/>
          <a:stretch/>
        </p:blipFill>
        <p:spPr>
          <a:xfrm rot="566484">
            <a:off x="7548662" y="2857858"/>
            <a:ext cx="1697348" cy="3820160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CEBBA027-ED49-4C59-AB75-31B5871EA5D6}"/>
              </a:ext>
            </a:extLst>
          </p:cNvPr>
          <p:cNvSpPr/>
          <p:nvPr/>
        </p:nvSpPr>
        <p:spPr>
          <a:xfrm rot="586050">
            <a:off x="8782740" y="5146669"/>
            <a:ext cx="386080" cy="335280"/>
          </a:xfrm>
          <a:prstGeom prst="rect">
            <a:avLst/>
          </a:prstGeom>
          <a:solidFill>
            <a:srgbClr val="030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4E01E36-DCBC-46E5-8718-2BEA3F5A9CCB}"/>
              </a:ext>
            </a:extLst>
          </p:cNvPr>
          <p:cNvSpPr txBox="1"/>
          <p:nvPr/>
        </p:nvSpPr>
        <p:spPr>
          <a:xfrm>
            <a:off x="5097403" y="2468158"/>
            <a:ext cx="4894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dirty="0">
                <a:solidFill>
                  <a:srgbClr val="07D104"/>
                </a:solidFill>
                <a:latin typeface="Fragment Core" panose="02000504040000020003" pitchFamily="50" charset="0"/>
              </a:rPr>
              <a:t>Klik op </a:t>
            </a:r>
            <a:r>
              <a:rPr lang="nl-NL" sz="2400" b="1" dirty="0">
                <a:solidFill>
                  <a:srgbClr val="07D104"/>
                </a:solidFill>
                <a:latin typeface="Fragment Core" panose="02000504040000020003" pitchFamily="50" charset="0"/>
              </a:rPr>
              <a:t>Joran</a:t>
            </a:r>
            <a:r>
              <a:rPr lang="nl-NL" sz="2400" dirty="0">
                <a:solidFill>
                  <a:srgbClr val="07D104"/>
                </a:solidFill>
                <a:latin typeface="Fragment Core" panose="02000504040000020003" pitchFamily="50" charset="0"/>
              </a:rPr>
              <a:t> om te starten</a:t>
            </a:r>
            <a:r>
              <a:rPr lang="nl-NL" sz="1800" dirty="0">
                <a:solidFill>
                  <a:srgbClr val="07D104"/>
                </a:solidFill>
                <a:latin typeface="Fragment Core" panose="02000504040000020003" pitchFamily="50" charset="0"/>
              </a:rPr>
              <a:t>!</a:t>
            </a:r>
            <a:br>
              <a:rPr lang="nl-NL" sz="1800" b="1" dirty="0">
                <a:solidFill>
                  <a:prstClr val="white"/>
                </a:solidFill>
                <a:latin typeface="Fragment Core" panose="02000504040000020003" pitchFamily="50" charset="0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gment Core" panose="02000504040000020003" pitchFamily="50" charset="0"/>
              <a:ea typeface="+mn-ea"/>
              <a:cs typeface="+mn-cs"/>
            </a:endParaRPr>
          </a:p>
        </p:txBody>
      </p:sp>
      <p:pic>
        <p:nvPicPr>
          <p:cNvPr id="7" name="Afbeelding 6" descr="Afbeelding met teken&#10;&#10;Automatisch gegenereerde beschrijving">
            <a:extLst>
              <a:ext uri="{FF2B5EF4-FFF2-40B4-BE49-F238E27FC236}">
                <a16:creationId xmlns:a16="http://schemas.microsoft.com/office/drawing/2014/main" id="{9C8D13E1-74B1-4A2C-B04C-D51215DB7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1136" y="2538371"/>
            <a:ext cx="736098" cy="797424"/>
          </a:xfrm>
          <a:prstGeom prst="rect">
            <a:avLst/>
          </a:prstGeom>
        </p:spPr>
      </p:pic>
      <p:pic>
        <p:nvPicPr>
          <p:cNvPr id="5" name="Afbeelding 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CFA0912-F8CF-4CC1-9CD9-85667FAD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351649" y="2515436"/>
            <a:ext cx="551104" cy="240651"/>
          </a:xfrm>
          <a:prstGeom prst="rect">
            <a:avLst/>
          </a:prstGeom>
        </p:spPr>
      </p:pic>
      <p:pic>
        <p:nvPicPr>
          <p:cNvPr id="10" name="Afbeelding 9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2DFBCE92-39FB-4353-AF84-8CB36F0745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1104921" y="826104"/>
            <a:ext cx="551104" cy="120113"/>
          </a:xfrm>
          <a:prstGeom prst="rect">
            <a:avLst/>
          </a:prstGeom>
        </p:spPr>
      </p:pic>
      <p:pic>
        <p:nvPicPr>
          <p:cNvPr id="12" name="Afbeelding 1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D671050A-6109-4918-9925-2550E71485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1359170" y="306456"/>
            <a:ext cx="551104" cy="120113"/>
          </a:xfrm>
          <a:prstGeom prst="rect">
            <a:avLst/>
          </a:prstGeom>
        </p:spPr>
      </p:pic>
      <p:pic>
        <p:nvPicPr>
          <p:cNvPr id="13" name="Afbeelding 1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F023252F-C631-48E2-9B8B-BD451DACF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0604790" y="1076077"/>
            <a:ext cx="551104" cy="120113"/>
          </a:xfrm>
          <a:prstGeom prst="rect">
            <a:avLst/>
          </a:prstGeom>
        </p:spPr>
      </p:pic>
      <p:pic>
        <p:nvPicPr>
          <p:cNvPr id="14" name="Afbeelding 13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B5594840-6A8D-4431-B0FF-B3724AF68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523918" y="2158128"/>
            <a:ext cx="551104" cy="120113"/>
          </a:xfrm>
          <a:prstGeom prst="rect">
            <a:avLst/>
          </a:prstGeom>
        </p:spPr>
      </p:pic>
      <p:pic>
        <p:nvPicPr>
          <p:cNvPr id="15" name="Afbeelding 1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937D4DF6-4EE9-4DAA-8324-21E0CD5A5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1204457" y="1640674"/>
            <a:ext cx="551104" cy="240651"/>
          </a:xfrm>
          <a:prstGeom prst="rect">
            <a:avLst/>
          </a:prstGeom>
        </p:spPr>
      </p:pic>
      <p:pic>
        <p:nvPicPr>
          <p:cNvPr id="20" name="Afbeelding 19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0E5D518-76A0-429D-8ACE-C943FAC79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674103" y="2319550"/>
            <a:ext cx="551104" cy="240651"/>
          </a:xfrm>
          <a:prstGeom prst="rect">
            <a:avLst/>
          </a:prstGeom>
        </p:spPr>
      </p:pic>
      <p:pic>
        <p:nvPicPr>
          <p:cNvPr id="21" name="Afbeelding 20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ADD29D9F-17DD-466B-AAC2-71A61C00D6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-70731" y="1060646"/>
            <a:ext cx="551104" cy="240651"/>
          </a:xfrm>
          <a:prstGeom prst="rect">
            <a:avLst/>
          </a:prstGeom>
        </p:spPr>
      </p:pic>
      <p:pic>
        <p:nvPicPr>
          <p:cNvPr id="22" name="Afbeelding 2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75590B47-E6E3-402A-B0BF-4E7B54C042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72229" y="987525"/>
            <a:ext cx="551104" cy="240651"/>
          </a:xfrm>
          <a:prstGeom prst="rect">
            <a:avLst/>
          </a:prstGeom>
        </p:spPr>
      </p:pic>
      <p:pic>
        <p:nvPicPr>
          <p:cNvPr id="23" name="Afbeelding 2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1CB6B902-1C07-472E-AB45-FF381D510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365912" y="2685384"/>
            <a:ext cx="551104" cy="12011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775D04B-F9D0-48B5-AA49-0BD9E9E584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7" y="2048333"/>
            <a:ext cx="2664756" cy="341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9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44660B0-AC0D-47F5-AFE9-07507ECE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253" y="3556095"/>
            <a:ext cx="5144005" cy="289350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51EAC49-3918-4FB5-97B4-BB32C97C4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7028" y="3556095"/>
            <a:ext cx="5178941" cy="2962410"/>
          </a:xfrm>
          <a:prstGeom prst="rect">
            <a:avLst/>
          </a:prstGeom>
        </p:spPr>
      </p:pic>
      <p:pic>
        <p:nvPicPr>
          <p:cNvPr id="8" name="Afbeelding 7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AD851F9C-6270-44A3-835E-444237AC29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8498"/>
            <a:ext cx="6190775" cy="3551093"/>
          </a:xfrm>
          <a:prstGeom prst="rect">
            <a:avLst/>
          </a:prstGeom>
        </p:spPr>
      </p:pic>
      <p:pic>
        <p:nvPicPr>
          <p:cNvPr id="10" name="Afbeelding 9">
            <a:hlinkClick r:id="rId7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5CEBFEE6-D235-4F5B-864F-06D0F5D0F0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9461" y="3308498"/>
            <a:ext cx="6194073" cy="355427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22A233-3148-4553-BEB4-42AE62644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535" y="0"/>
            <a:ext cx="1228165" cy="97149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056D195C-0F06-4B52-9A43-C3720E849886}"/>
              </a:ext>
            </a:extLst>
          </p:cNvPr>
          <p:cNvSpPr txBox="1"/>
          <p:nvPr/>
        </p:nvSpPr>
        <p:spPr>
          <a:xfrm>
            <a:off x="1171630" y="2181290"/>
            <a:ext cx="458371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8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Fantasie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B8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018512F-E55F-4C2C-8179-C2D3573FA6E8}"/>
              </a:ext>
            </a:extLst>
          </p:cNvPr>
          <p:cNvSpPr txBox="1"/>
          <p:nvPr/>
        </p:nvSpPr>
        <p:spPr>
          <a:xfrm>
            <a:off x="6811888" y="2181290"/>
            <a:ext cx="62125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88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Realistisch</a:t>
            </a:r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8533ED2B-2EC6-4887-A10F-2C608FC66D6C}"/>
              </a:ext>
            </a:extLst>
          </p:cNvPr>
          <p:cNvSpPr txBox="1"/>
          <p:nvPr/>
        </p:nvSpPr>
        <p:spPr>
          <a:xfrm>
            <a:off x="2737153" y="662670"/>
            <a:ext cx="65393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Kies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je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voor…?</a:t>
            </a:r>
            <a:br>
              <a:rPr kumimoji="0" lang="LID4096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</a:b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Klik op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de afbeelding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1546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4" name="LevelUp">
            <a:hlinkClick r:id="" action="ppaction://media"/>
            <a:extLst>
              <a:ext uri="{FF2B5EF4-FFF2-40B4-BE49-F238E27FC236}">
                <a16:creationId xmlns:a16="http://schemas.microsoft.com/office/drawing/2014/main" id="{0E280EE9-5119-4331-ABA8-0DC9D7F5A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1697D33-A722-4316-8F51-D74CD8D04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6" name="Afbeelding 5" descr="Afbeelding met teken&#10;&#10;Automatisch gegenereerde beschrijving">
            <a:extLst>
              <a:ext uri="{FF2B5EF4-FFF2-40B4-BE49-F238E27FC236}">
                <a16:creationId xmlns:a16="http://schemas.microsoft.com/office/drawing/2014/main" id="{61981E27-1F81-4D24-9F39-57FDB7B81C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2B8ACA5-1B6D-4AD5-852A-8F4AF97E95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72229" y="987525"/>
            <a:ext cx="551104" cy="2406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3DA7B3-6787-45BD-8CBD-6E3C2E6B72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LID4096" sz="6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</a:br>
            <a:endParaRPr lang="nl-NL" dirty="0">
              <a:latin typeface="Fragment core" panose="02000504040000020003"/>
            </a:endParaRPr>
          </a:p>
        </p:txBody>
      </p:sp>
      <p:pic>
        <p:nvPicPr>
          <p:cNvPr id="16" name="Afbeelding 15" descr="Afbeelding met shirt, spel&#10;&#10;Automatisch gegenereerde beschrijving">
            <a:extLst>
              <a:ext uri="{FF2B5EF4-FFF2-40B4-BE49-F238E27FC236}">
                <a16:creationId xmlns:a16="http://schemas.microsoft.com/office/drawing/2014/main" id="{D713EC03-113F-44A3-8680-AEA5298E9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7" t="27342" r="18461" b="26582"/>
          <a:stretch/>
        </p:blipFill>
        <p:spPr>
          <a:xfrm>
            <a:off x="3321933" y="2575749"/>
            <a:ext cx="2650603" cy="3159888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CEBBA027-ED49-4C59-AB75-31B5871EA5D6}"/>
              </a:ext>
            </a:extLst>
          </p:cNvPr>
          <p:cNvSpPr/>
          <p:nvPr/>
        </p:nvSpPr>
        <p:spPr>
          <a:xfrm>
            <a:off x="8544560" y="5130800"/>
            <a:ext cx="386080" cy="335280"/>
          </a:xfrm>
          <a:prstGeom prst="rect">
            <a:avLst/>
          </a:prstGeom>
          <a:solidFill>
            <a:srgbClr val="030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hlinkClick r:id="rId5" action="ppaction://hlinksldjump">
              <a:snd r:embed="rId6" name="laser.wav"/>
            </a:hlinkClick>
            <a:extLst>
              <a:ext uri="{FF2B5EF4-FFF2-40B4-BE49-F238E27FC236}">
                <a16:creationId xmlns:a16="http://schemas.microsoft.com/office/drawing/2014/main" id="{253F9375-F8E8-4492-8E53-5E40CF404E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7600" y="576913"/>
            <a:ext cx="2438611" cy="4438273"/>
          </a:xfrm>
          <a:prstGeom prst="rect">
            <a:avLst/>
          </a:prstGeom>
        </p:spPr>
      </p:pic>
      <p:pic>
        <p:nvPicPr>
          <p:cNvPr id="5" name="Afbeelding 4" descr="Afbeelding met vrouw&#10;&#10;Automatisch gegenereerde beschrijving">
            <a:hlinkClick r:id="rId5" action="ppaction://hlinksldjump">
              <a:snd r:embed="rId6" name="laser.wav"/>
            </a:hlinkClick>
            <a:extLst>
              <a:ext uri="{FF2B5EF4-FFF2-40B4-BE49-F238E27FC236}">
                <a16:creationId xmlns:a16="http://schemas.microsoft.com/office/drawing/2014/main" id="{33B08175-AFC1-4FAC-B491-CC2905580A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96" y="3019132"/>
            <a:ext cx="3180952" cy="250476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E91F3C2-5B4A-4D85-8818-33A7FCDFB5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0" y="91164"/>
            <a:ext cx="1228164" cy="971497"/>
          </a:xfrm>
          <a:prstGeom prst="rect">
            <a:avLst/>
          </a:prstGeom>
        </p:spPr>
      </p:pic>
      <p:pic>
        <p:nvPicPr>
          <p:cNvPr id="8" name="Afbeelding 7" descr="Afbeelding met teken&#10;&#10;Automatisch gegenereerde beschrijving">
            <a:extLst>
              <a:ext uri="{FF2B5EF4-FFF2-40B4-BE49-F238E27FC236}">
                <a16:creationId xmlns:a16="http://schemas.microsoft.com/office/drawing/2014/main" id="{3F33326C-B0C6-46E5-B847-E4F7B50B49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1136" y="2538371"/>
            <a:ext cx="736098" cy="797424"/>
          </a:xfrm>
          <a:prstGeom prst="rect">
            <a:avLst/>
          </a:prstGeom>
        </p:spPr>
      </p:pic>
      <p:pic>
        <p:nvPicPr>
          <p:cNvPr id="10" name="Afbeelding 9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0A43B78-DC5E-4D2A-ADF0-4A40F38E7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089617" y="1984583"/>
            <a:ext cx="551104" cy="240651"/>
          </a:xfrm>
          <a:prstGeom prst="rect">
            <a:avLst/>
          </a:prstGeom>
        </p:spPr>
      </p:pic>
      <p:pic>
        <p:nvPicPr>
          <p:cNvPr id="11" name="Afbeelding 10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2D9F9EE-24C9-4C74-A02A-8DE3363688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1204457" y="1640674"/>
            <a:ext cx="551104" cy="240651"/>
          </a:xfrm>
          <a:prstGeom prst="rect">
            <a:avLst/>
          </a:prstGeom>
        </p:spPr>
      </p:pic>
      <p:pic>
        <p:nvPicPr>
          <p:cNvPr id="12" name="Afbeelding 1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9C2DEB89-FE53-45B5-A4FE-D29DA54540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674103" y="2319550"/>
            <a:ext cx="551104" cy="240651"/>
          </a:xfrm>
          <a:prstGeom prst="rect">
            <a:avLst/>
          </a:prstGeom>
        </p:spPr>
      </p:pic>
      <p:pic>
        <p:nvPicPr>
          <p:cNvPr id="13" name="Afbeelding 1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83D24537-9C62-4E8A-8A79-A0C146446A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-70731" y="1060646"/>
            <a:ext cx="551104" cy="240651"/>
          </a:xfrm>
          <a:prstGeom prst="rect">
            <a:avLst/>
          </a:prstGeom>
        </p:spPr>
      </p:pic>
      <p:pic>
        <p:nvPicPr>
          <p:cNvPr id="15" name="Afbeelding 1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BC2EF7B8-8E6B-411D-A2E8-5C686DCB2E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1328825" y="1297027"/>
            <a:ext cx="551104" cy="240651"/>
          </a:xfrm>
          <a:prstGeom prst="rect">
            <a:avLst/>
          </a:prstGeom>
        </p:spPr>
      </p:pic>
      <p:pic>
        <p:nvPicPr>
          <p:cNvPr id="17" name="Afbeelding 16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D73D5C98-7B38-4ADE-A5A0-39F17A8C09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351823" y="2492802"/>
            <a:ext cx="551104" cy="240651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51EB6B28-EBC0-4D38-94AF-FAA6C87F13DB}"/>
              </a:ext>
            </a:extLst>
          </p:cNvPr>
          <p:cNvSpPr txBox="1"/>
          <p:nvPr/>
        </p:nvSpPr>
        <p:spPr>
          <a:xfrm>
            <a:off x="3146108" y="648213"/>
            <a:ext cx="6146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Klik op </a:t>
            </a: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de afbeelding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176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2" name="LevelUp">
            <a:hlinkClick r:id="" action="ppaction://media"/>
            <a:extLst>
              <a:ext uri="{FF2B5EF4-FFF2-40B4-BE49-F238E27FC236}">
                <a16:creationId xmlns:a16="http://schemas.microsoft.com/office/drawing/2014/main" id="{33BA0B37-368D-48E7-B2BB-C5F678D71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A1F1E62-9A55-45A1-8449-1013189EF9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5" name="Afbeelding 4" descr="Afbeelding met teken&#10;&#10;Automatisch gegenereerde beschrijving">
            <a:extLst>
              <a:ext uri="{FF2B5EF4-FFF2-40B4-BE49-F238E27FC236}">
                <a16:creationId xmlns:a16="http://schemas.microsoft.com/office/drawing/2014/main" id="{1253BB51-A770-4DA2-BCA1-64CFB72EFC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8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ransport, bus, school, klein&#10;&#10;Automatisch gegenereerde beschrijving">
            <a:hlinkClick r:id="rId2" action="ppaction://hlinksldjump">
              <a:snd r:embed="rId3" name="laser.wav"/>
            </a:hlinkClick>
            <a:extLst>
              <a:ext uri="{FF2B5EF4-FFF2-40B4-BE49-F238E27FC236}">
                <a16:creationId xmlns:a16="http://schemas.microsoft.com/office/drawing/2014/main" id="{B80CA39D-4B1B-4564-833C-F917893A6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282"/>
            <a:ext cx="5697628" cy="3988340"/>
          </a:xfrm>
          <a:prstGeom prst="rect">
            <a:avLst/>
          </a:prstGeom>
        </p:spPr>
      </p:pic>
      <p:pic>
        <p:nvPicPr>
          <p:cNvPr id="9" name="Afbeelding 8">
            <a:hlinkClick r:id="rId5" action="ppaction://hlinksldjump">
              <a:snd r:embed="rId3" name="laser.wav"/>
            </a:hlinkClick>
            <a:extLst>
              <a:ext uri="{FF2B5EF4-FFF2-40B4-BE49-F238E27FC236}">
                <a16:creationId xmlns:a16="http://schemas.microsoft.com/office/drawing/2014/main" id="{C867144E-1C38-4119-A663-9728D31A09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912" y="1976284"/>
            <a:ext cx="4007903" cy="307749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CD2F12B-16EC-4BB0-A729-50377C701A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314341"/>
            <a:ext cx="2648661" cy="4659681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13A4469B-08FA-42DD-89B6-EFE67959298A}"/>
              </a:ext>
            </a:extLst>
          </p:cNvPr>
          <p:cNvSpPr/>
          <p:nvPr/>
        </p:nvSpPr>
        <p:spPr>
          <a:xfrm>
            <a:off x="8148918" y="5114365"/>
            <a:ext cx="336176" cy="376517"/>
          </a:xfrm>
          <a:prstGeom prst="rect">
            <a:avLst/>
          </a:prstGeom>
          <a:solidFill>
            <a:srgbClr val="030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D4695C82-28A8-4A1A-BD30-47C03C3F19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0" y="91164"/>
            <a:ext cx="1228164" cy="971497"/>
          </a:xfrm>
          <a:prstGeom prst="rect">
            <a:avLst/>
          </a:prstGeom>
        </p:spPr>
      </p:pic>
      <p:pic>
        <p:nvPicPr>
          <p:cNvPr id="7" name="Afbeelding 6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B9548610-8B42-4B7D-940B-945DB481A3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8573432" y="2166200"/>
            <a:ext cx="551104" cy="120113"/>
          </a:xfrm>
          <a:prstGeom prst="rect">
            <a:avLst/>
          </a:prstGeom>
        </p:spPr>
      </p:pic>
      <p:pic>
        <p:nvPicPr>
          <p:cNvPr id="8" name="Afbeelding 7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870EB1C3-E7FF-4F26-8215-2133B196F2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381152" y="1142850"/>
            <a:ext cx="551104" cy="120113"/>
          </a:xfrm>
          <a:prstGeom prst="rect">
            <a:avLst/>
          </a:prstGeom>
        </p:spPr>
      </p:pic>
      <p:pic>
        <p:nvPicPr>
          <p:cNvPr id="12" name="Afbeelding 1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90D20E74-8B95-4B06-90A3-AD73D2912A5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8771942" y="1642797"/>
            <a:ext cx="551104" cy="120113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667D5AB4-B5D4-480E-B5A5-313B148D6AC6}"/>
              </a:ext>
            </a:extLst>
          </p:cNvPr>
          <p:cNvSpPr txBox="1"/>
          <p:nvPr/>
        </p:nvSpPr>
        <p:spPr>
          <a:xfrm>
            <a:off x="3174247" y="44378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Klik op </a:t>
            </a: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de afbeelding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479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4" name="LevelUp">
            <a:hlinkClick r:id="" action="ppaction://media"/>
            <a:extLst>
              <a:ext uri="{FF2B5EF4-FFF2-40B4-BE49-F238E27FC236}">
                <a16:creationId xmlns:a16="http://schemas.microsoft.com/office/drawing/2014/main" id="{BE213E3B-F111-4DA9-894E-23A15159D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3052D8C-3462-4466-A00C-3EFDEF4F0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6" name="Afbeelding 5" descr="Afbeelding met teken&#10;&#10;Automatisch gegenereerde beschrijving">
            <a:extLst>
              <a:ext uri="{FF2B5EF4-FFF2-40B4-BE49-F238E27FC236}">
                <a16:creationId xmlns:a16="http://schemas.microsoft.com/office/drawing/2014/main" id="{4BBE9C4F-C3EC-400C-805D-1373759684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AD71817-5916-4BEB-8C95-858174289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55" y="91164"/>
            <a:ext cx="1015474" cy="971497"/>
          </a:xfrm>
          <a:prstGeom prst="rect">
            <a:avLst/>
          </a:prstGeom>
        </p:spPr>
      </p:pic>
      <p:pic>
        <p:nvPicPr>
          <p:cNvPr id="2" name="CartoonSoundEffect-GroupofChildrenLaughing">
            <a:hlinkClick r:id="" action="ppaction://media"/>
            <a:extLst>
              <a:ext uri="{FF2B5EF4-FFF2-40B4-BE49-F238E27FC236}">
                <a16:creationId xmlns:a16="http://schemas.microsoft.com/office/drawing/2014/main" id="{FAD9DB9D-02E6-4807-9883-99000DA61C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601" end="21787.857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0051" y="1003843"/>
            <a:ext cx="2035427" cy="2013776"/>
          </a:xfrm>
          <a:prstGeom prst="rect">
            <a:avLst/>
          </a:prstGeom>
        </p:spPr>
      </p:pic>
      <p:pic>
        <p:nvPicPr>
          <p:cNvPr id="5" name="FemaleScreamSoundEffects">
            <a:hlinkClick r:id="" action="ppaction://media"/>
            <a:extLst>
              <a:ext uri="{FF2B5EF4-FFF2-40B4-BE49-F238E27FC236}">
                <a16:creationId xmlns:a16="http://schemas.microsoft.com/office/drawing/2014/main" id="{90F0F5EA-FE19-4574-BE81-4E139C18F2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68" end="725.10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4060571" y="1036955"/>
            <a:ext cx="2035429" cy="2035429"/>
          </a:xfrm>
          <a:prstGeom prst="rect">
            <a:avLst/>
          </a:prstGeom>
        </p:spPr>
      </p:pic>
      <p:pic>
        <p:nvPicPr>
          <p:cNvPr id="8" name="Afbeelding 7" descr="Afbeelding met speelgoed, pop, klok, tekening&#10;&#10;Automatisch gegenereerde beschrijving">
            <a:hlinkClick r:id="rId7" action="ppaction://hlinksldjump">
              <a:snd r:embed="rId8" name="laser.wav"/>
            </a:hlinkClick>
            <a:extLst>
              <a:ext uri="{FF2B5EF4-FFF2-40B4-BE49-F238E27FC236}">
                <a16:creationId xmlns:a16="http://schemas.microsoft.com/office/drawing/2014/main" id="{D8CD953B-AF42-4C23-ACF0-00284C5B3F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9"/>
          <a:stretch/>
        </p:blipFill>
        <p:spPr>
          <a:xfrm>
            <a:off x="6316643" y="3162547"/>
            <a:ext cx="5875092" cy="4743046"/>
          </a:xfrm>
          <a:prstGeom prst="rect">
            <a:avLst/>
          </a:prstGeom>
        </p:spPr>
      </p:pic>
      <p:pic>
        <p:nvPicPr>
          <p:cNvPr id="10" name="Afbeelding 9" descr="Afbeelding met shirt, spel&#10;&#10;Automatisch gegenereerde beschrijving">
            <a:extLst>
              <a:ext uri="{FF2B5EF4-FFF2-40B4-BE49-F238E27FC236}">
                <a16:creationId xmlns:a16="http://schemas.microsoft.com/office/drawing/2014/main" id="{ED6F0AD9-7B00-40FB-BA47-B71D8181E4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4" t="33607" r="18307" b="40638"/>
          <a:stretch/>
        </p:blipFill>
        <p:spPr>
          <a:xfrm flipH="1">
            <a:off x="-1" y="3072384"/>
            <a:ext cx="4938395" cy="5418830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3D81F6C5-F41A-4516-938A-B807495C2587}"/>
              </a:ext>
            </a:extLst>
          </p:cNvPr>
          <p:cNvSpPr/>
          <p:nvPr/>
        </p:nvSpPr>
        <p:spPr>
          <a:xfrm>
            <a:off x="594323" y="2984509"/>
            <a:ext cx="930684" cy="1720557"/>
          </a:xfrm>
          <a:prstGeom prst="rect">
            <a:avLst/>
          </a:prstGeom>
          <a:solidFill>
            <a:srgbClr val="0E0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70A5AB8B-35A6-4C37-94AB-997900455015}"/>
              </a:ext>
            </a:extLst>
          </p:cNvPr>
          <p:cNvSpPr/>
          <p:nvPr/>
        </p:nvSpPr>
        <p:spPr>
          <a:xfrm>
            <a:off x="2937811" y="2877312"/>
            <a:ext cx="930684" cy="1085088"/>
          </a:xfrm>
          <a:prstGeom prst="rect">
            <a:avLst/>
          </a:prstGeom>
          <a:solidFill>
            <a:srgbClr val="0000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haarstukje, kleding, vrouw, vasthouden&#10;&#10;Automatisch gegenereerde beschrijving">
            <a:hlinkClick r:id="rId11" action="ppaction://hlinksldjump">
              <a:snd r:embed="rId8" name="laser.wav"/>
            </a:hlinkClick>
            <a:extLst>
              <a:ext uri="{FF2B5EF4-FFF2-40B4-BE49-F238E27FC236}">
                <a16:creationId xmlns:a16="http://schemas.microsoft.com/office/drawing/2014/main" id="{5A6EBC45-00F4-4E57-8FF4-9AEE1BE1B8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6246">
            <a:off x="666864" y="2411532"/>
            <a:ext cx="3604661" cy="4330164"/>
          </a:xfrm>
          <a:prstGeom prst="rect">
            <a:avLst/>
          </a:prstGeom>
        </p:spPr>
      </p:pic>
      <p:pic>
        <p:nvPicPr>
          <p:cNvPr id="16" name="Afbeelding 15" descr="Afbeelding met zitten, donker&#10;&#10;Automatisch gegenereerde beschrijving">
            <a:extLst>
              <a:ext uri="{FF2B5EF4-FFF2-40B4-BE49-F238E27FC236}">
                <a16:creationId xmlns:a16="http://schemas.microsoft.com/office/drawing/2014/main" id="{5BED9867-5426-4AE1-807C-19123AA796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2138" flipH="1">
            <a:off x="2254581" y="4087710"/>
            <a:ext cx="429224" cy="571632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1CE8EF44-1476-4143-9010-9CA58F60013A}"/>
              </a:ext>
            </a:extLst>
          </p:cNvPr>
          <p:cNvSpPr txBox="1"/>
          <p:nvPr/>
        </p:nvSpPr>
        <p:spPr>
          <a:xfrm>
            <a:off x="1711896" y="151029"/>
            <a:ext cx="90299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Luister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het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geluid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en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Klik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op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de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afbeelding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40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4" name="LevelUp">
            <a:hlinkClick r:id="" action="ppaction://media"/>
            <a:extLst>
              <a:ext uri="{FF2B5EF4-FFF2-40B4-BE49-F238E27FC236}">
                <a16:creationId xmlns:a16="http://schemas.microsoft.com/office/drawing/2014/main" id="{BE213E3B-F111-4DA9-894E-23A15159D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A2A5B28-FC95-46AC-A22F-10D9078202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6" name="Afbeelding 5" descr="Afbeelding met teken&#10;&#10;Automatisch gegenereerde beschrijving">
            <a:extLst>
              <a:ext uri="{FF2B5EF4-FFF2-40B4-BE49-F238E27FC236}">
                <a16:creationId xmlns:a16="http://schemas.microsoft.com/office/drawing/2014/main" id="{9E2BABED-E420-4963-B781-568F776DC8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ransport, vrachtwagen, bestelwagen, zitten&#10;&#10;Automatisch gegenereerde beschrijving">
            <a:hlinkClick r:id="rId5" action="ppaction://hlinksldjump">
              <a:snd r:embed="rId6" name="laser.wav"/>
            </a:hlinkClick>
            <a:extLst>
              <a:ext uri="{FF2B5EF4-FFF2-40B4-BE49-F238E27FC236}">
                <a16:creationId xmlns:a16="http://schemas.microsoft.com/office/drawing/2014/main" id="{5312D218-5F52-43C5-A496-114BB5AAF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908" y="2986620"/>
            <a:ext cx="6355244" cy="3670062"/>
          </a:xfrm>
          <a:prstGeom prst="rect">
            <a:avLst/>
          </a:prstGeom>
        </p:spPr>
      </p:pic>
      <p:pic>
        <p:nvPicPr>
          <p:cNvPr id="3" name="Afbeelding 2" descr="Afbeelding met taart&#10;&#10;Automatisch gegenereerde beschrijving">
            <a:hlinkClick r:id="rId8" action="ppaction://hlinksldjump">
              <a:snd r:embed="rId6" name="laser.wav"/>
            </a:hlinkClick>
            <a:extLst>
              <a:ext uri="{FF2B5EF4-FFF2-40B4-BE49-F238E27FC236}">
                <a16:creationId xmlns:a16="http://schemas.microsoft.com/office/drawing/2014/main" id="{AC0F673F-1BB5-4453-89D1-2022A36341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466" y="2479289"/>
            <a:ext cx="1565054" cy="4155742"/>
          </a:xfrm>
          <a:prstGeom prst="rect">
            <a:avLst/>
          </a:prstGeom>
        </p:spPr>
      </p:pic>
      <p:pic>
        <p:nvPicPr>
          <p:cNvPr id="2" name="AmbulanceSoundEffect">
            <a:hlinkClick r:id="" action="ppaction://media"/>
            <a:extLst>
              <a:ext uri="{FF2B5EF4-FFF2-40B4-BE49-F238E27FC236}">
                <a16:creationId xmlns:a16="http://schemas.microsoft.com/office/drawing/2014/main" id="{F8318F71-17D8-4AA7-99F5-4752F57581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7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07657" y="1025795"/>
            <a:ext cx="2111745" cy="2111745"/>
          </a:xfrm>
          <a:prstGeom prst="rect">
            <a:avLst/>
          </a:prstGeom>
        </p:spPr>
      </p:pic>
      <p:pic>
        <p:nvPicPr>
          <p:cNvPr id="4" name="OpenBookSoundEffect">
            <a:hlinkClick r:id="" action="ppaction://media"/>
            <a:extLst>
              <a:ext uri="{FF2B5EF4-FFF2-40B4-BE49-F238E27FC236}">
                <a16:creationId xmlns:a16="http://schemas.microsoft.com/office/drawing/2014/main" id="{234F068D-FD1B-4CFD-A4AB-C0A24310E9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34.693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3452842" y="1025795"/>
            <a:ext cx="2111744" cy="211174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F227D6D-828F-4610-B853-AA84C377E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55" y="91164"/>
            <a:ext cx="1015474" cy="97149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B94083B-8889-4E95-84BE-3F99C4039A74}"/>
              </a:ext>
            </a:extLst>
          </p:cNvPr>
          <p:cNvSpPr txBox="1"/>
          <p:nvPr/>
        </p:nvSpPr>
        <p:spPr>
          <a:xfrm>
            <a:off x="1838237" y="222969"/>
            <a:ext cx="91530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Luister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het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geluid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en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Klik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op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de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afbeelding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67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4" name="LevelUp">
            <a:hlinkClick r:id="" action="ppaction://media"/>
            <a:extLst>
              <a:ext uri="{FF2B5EF4-FFF2-40B4-BE49-F238E27FC236}">
                <a16:creationId xmlns:a16="http://schemas.microsoft.com/office/drawing/2014/main" id="{BE213E3B-F111-4DA9-894E-23A15159D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CD225EC-8C05-4BB8-83A1-B16282C9E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6" name="Afbeelding 5" descr="Afbeelding met teken&#10;&#10;Automatisch gegenereerde beschrijving">
            <a:extLst>
              <a:ext uri="{FF2B5EF4-FFF2-40B4-BE49-F238E27FC236}">
                <a16:creationId xmlns:a16="http://schemas.microsoft.com/office/drawing/2014/main" id="{920824BA-254E-43D2-8CF0-B0523DE1A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3DA7B3-6787-45BD-8CBD-6E3C2E6B7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9153" y="188149"/>
            <a:ext cx="9144000" cy="2387600"/>
          </a:xfrm>
        </p:spPr>
        <p:txBody>
          <a:bodyPr/>
          <a:lstStyle/>
          <a:p>
            <a:r>
              <a:rPr lang="nl-NL" sz="6000" dirty="0">
                <a:solidFill>
                  <a:srgbClr val="07D10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Lees</a:t>
            </a:r>
            <a:r>
              <a:rPr lang="nl-NL" sz="6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60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je</a:t>
            </a:r>
            <a:r>
              <a:rPr lang="nl-NL" sz="6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6000" dirty="0">
                <a:solidFill>
                  <a:srgbClr val="00B8FF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graag</a:t>
            </a:r>
            <a:r>
              <a:rPr lang="nl-NL" sz="6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60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een</a:t>
            </a:r>
            <a:r>
              <a:rPr lang="nl-NL" sz="6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6000" dirty="0">
                <a:solidFill>
                  <a:srgbClr val="07D10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boek?</a:t>
            </a:r>
            <a:br>
              <a:rPr lang="LID4096" sz="6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</a:br>
            <a:endParaRPr lang="nl-NL" dirty="0">
              <a:latin typeface="Fragment core" panose="02000504040000020003"/>
            </a:endParaRPr>
          </a:p>
        </p:txBody>
      </p:sp>
      <p:pic>
        <p:nvPicPr>
          <p:cNvPr id="16" name="Afbeelding 15" descr="Afbeelding met shirt, spel&#10;&#10;Automatisch gegenereerde beschrijving">
            <a:hlinkClick r:id="rId3" action="ppaction://hlinksldjump" highlightClick="1">
              <a:snd r:embed="rId4" name="laser.wav"/>
            </a:hlinkClick>
            <a:extLst>
              <a:ext uri="{FF2B5EF4-FFF2-40B4-BE49-F238E27FC236}">
                <a16:creationId xmlns:a16="http://schemas.microsoft.com/office/drawing/2014/main" id="{D713EC03-113F-44A3-8680-AEA5298E9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7" t="27342" r="18461" b="26582"/>
          <a:stretch/>
        </p:blipFill>
        <p:spPr>
          <a:xfrm>
            <a:off x="3321933" y="2575749"/>
            <a:ext cx="2650603" cy="3159888"/>
          </a:xfrm>
          <a:prstGeom prst="rect">
            <a:avLst/>
          </a:prstGeom>
        </p:spPr>
      </p:pic>
      <p:pic>
        <p:nvPicPr>
          <p:cNvPr id="18" name="Afbeelding 17" descr="Afbeelding met shirt, spel&#10;&#10;Automatisch gegenereerde beschrijving">
            <a:hlinkClick r:id="rId6" action="ppaction://hlinksldjump">
              <a:snd r:embed="rId4" name="laser.wav"/>
            </a:hlinkClick>
            <a:extLst>
              <a:ext uri="{FF2B5EF4-FFF2-40B4-BE49-F238E27FC236}">
                <a16:creationId xmlns:a16="http://schemas.microsoft.com/office/drawing/2014/main" id="{A2099FF4-DD0A-4B4F-B667-ACB88FC6F6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t="18444" r="57348" b="19333"/>
          <a:stretch/>
        </p:blipFill>
        <p:spPr>
          <a:xfrm rot="566484">
            <a:off x="7548662" y="2857858"/>
            <a:ext cx="1697348" cy="3820160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CEBBA027-ED49-4C59-AB75-31B5871EA5D6}"/>
              </a:ext>
            </a:extLst>
          </p:cNvPr>
          <p:cNvSpPr/>
          <p:nvPr/>
        </p:nvSpPr>
        <p:spPr>
          <a:xfrm rot="586050">
            <a:off x="8782740" y="5146669"/>
            <a:ext cx="386080" cy="335280"/>
          </a:xfrm>
          <a:prstGeom prst="rect">
            <a:avLst/>
          </a:prstGeom>
          <a:solidFill>
            <a:srgbClr val="030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4E01E36-DCBC-46E5-8718-2BEA3F5A9CCB}"/>
              </a:ext>
            </a:extLst>
          </p:cNvPr>
          <p:cNvSpPr txBox="1"/>
          <p:nvPr/>
        </p:nvSpPr>
        <p:spPr>
          <a:xfrm>
            <a:off x="4858552" y="1771720"/>
            <a:ext cx="5163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>
                <a:solidFill>
                  <a:srgbClr val="00B8FF"/>
                </a:solidFill>
                <a:latin typeface="Fragment Core" panose="02000504040000020003" pitchFamily="50" charset="0"/>
              </a:rPr>
              <a:t>Klik op </a:t>
            </a:r>
            <a:r>
              <a:rPr lang="nl-NL" sz="2800" b="1" dirty="0">
                <a:solidFill>
                  <a:srgbClr val="00B8FF"/>
                </a:solidFill>
                <a:latin typeface="Fragment Core" panose="02000504040000020003" pitchFamily="50" charset="0"/>
              </a:rPr>
              <a:t>Kees</a:t>
            </a:r>
            <a:r>
              <a:rPr lang="nl-NL" sz="2800" dirty="0">
                <a:solidFill>
                  <a:srgbClr val="00B8FF"/>
                </a:solidFill>
                <a:latin typeface="Fragment Core" panose="02000504040000020003" pitchFamily="50" charset="0"/>
              </a:rPr>
              <a:t> voor </a:t>
            </a:r>
            <a:r>
              <a:rPr lang="nl-NL" sz="2800" b="1" dirty="0">
                <a:solidFill>
                  <a:srgbClr val="00B8FF"/>
                </a:solidFill>
                <a:latin typeface="Fragment Core" panose="02000504040000020003" pitchFamily="50" charset="0"/>
              </a:rPr>
              <a:t>Ja</a:t>
            </a:r>
            <a:br>
              <a:rPr lang="nl-NL" sz="2800" b="1" dirty="0">
                <a:solidFill>
                  <a:prstClr val="white"/>
                </a:solidFill>
                <a:latin typeface="Fragment Core" panose="02000504040000020003" pitchFamily="50" charset="0"/>
              </a:rPr>
            </a:b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Klik </a:t>
            </a:r>
            <a:r>
              <a:rPr lang="nl-NL" sz="2800" dirty="0">
                <a:solidFill>
                  <a:srgbClr val="FF0044"/>
                </a:solidFill>
                <a:latin typeface="Fragment Core" panose="02000504040000020003" pitchFamily="50" charset="0"/>
              </a:rPr>
              <a:t>op </a:t>
            </a:r>
            <a:r>
              <a:rPr lang="nl-NL" sz="2800" b="1" dirty="0">
                <a:solidFill>
                  <a:srgbClr val="FF0044"/>
                </a:solidFill>
                <a:latin typeface="Fragment Core" panose="02000504040000020003" pitchFamily="50" charset="0"/>
              </a:rPr>
              <a:t>Joran</a:t>
            </a:r>
            <a:r>
              <a:rPr lang="nl-NL" sz="2800" dirty="0">
                <a:solidFill>
                  <a:srgbClr val="FF0044"/>
                </a:solidFill>
                <a:latin typeface="Fragment Core" panose="02000504040000020003" pitchFamily="50" charset="0"/>
              </a:rPr>
              <a:t> voor </a:t>
            </a:r>
            <a:r>
              <a:rPr lang="nl-NL" sz="2800" b="1" dirty="0">
                <a:solidFill>
                  <a:srgbClr val="FF0044"/>
                </a:solidFill>
                <a:latin typeface="Fragment Core" panose="02000504040000020003" pitchFamily="50" charset="0"/>
              </a:rPr>
              <a:t>Nee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Fragment Core" panose="02000504040000020003" pitchFamily="50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B4646E9-A35A-43D4-81DA-C2605BDD5C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35" y="0"/>
            <a:ext cx="1228165" cy="971498"/>
          </a:xfrm>
          <a:prstGeom prst="rect">
            <a:avLst/>
          </a:prstGeom>
        </p:spPr>
      </p:pic>
      <p:pic>
        <p:nvPicPr>
          <p:cNvPr id="8" name="Afbeelding 7" descr="Afbeelding met teken&#10;&#10;Automatisch gegenereerde beschrijving">
            <a:extLst>
              <a:ext uri="{FF2B5EF4-FFF2-40B4-BE49-F238E27FC236}">
                <a16:creationId xmlns:a16="http://schemas.microsoft.com/office/drawing/2014/main" id="{AA32F432-0831-4A66-9044-6CD8E7007E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1136" y="2538371"/>
            <a:ext cx="736098" cy="797424"/>
          </a:xfrm>
          <a:prstGeom prst="rect">
            <a:avLst/>
          </a:prstGeom>
        </p:spPr>
      </p:pic>
      <p:pic>
        <p:nvPicPr>
          <p:cNvPr id="12" name="Afbeelding 1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840C3C45-E4C8-448F-973E-31731751D0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0062226" y="1868741"/>
            <a:ext cx="551104" cy="120113"/>
          </a:xfrm>
          <a:prstGeom prst="rect">
            <a:avLst/>
          </a:prstGeom>
        </p:spPr>
      </p:pic>
      <p:pic>
        <p:nvPicPr>
          <p:cNvPr id="13" name="Afbeelding 1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5F186D47-6140-4DC6-B640-9C3480F2B0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1104921" y="826104"/>
            <a:ext cx="551104" cy="120113"/>
          </a:xfrm>
          <a:prstGeom prst="rect">
            <a:avLst/>
          </a:prstGeom>
        </p:spPr>
      </p:pic>
      <p:pic>
        <p:nvPicPr>
          <p:cNvPr id="14" name="Afbeelding 13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6AAC0374-5289-40A8-901A-532F765C9F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0604790" y="1076077"/>
            <a:ext cx="551104" cy="120113"/>
          </a:xfrm>
          <a:prstGeom prst="rect">
            <a:avLst/>
          </a:prstGeom>
        </p:spPr>
      </p:pic>
      <p:pic>
        <p:nvPicPr>
          <p:cNvPr id="15" name="Afbeelding 1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458F63FE-30F4-4870-A1B1-B9319223C3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523918" y="2158128"/>
            <a:ext cx="551104" cy="120113"/>
          </a:xfrm>
          <a:prstGeom prst="rect">
            <a:avLst/>
          </a:prstGeom>
        </p:spPr>
      </p:pic>
      <p:pic>
        <p:nvPicPr>
          <p:cNvPr id="17" name="Afbeelding 16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DE7E721E-F350-46A6-9869-C6E49338255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365912" y="2685384"/>
            <a:ext cx="551104" cy="120113"/>
          </a:xfrm>
          <a:prstGeom prst="rect">
            <a:avLst/>
          </a:prstGeom>
        </p:spPr>
      </p:pic>
      <p:pic>
        <p:nvPicPr>
          <p:cNvPr id="20" name="Afbeelding 19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D853DD2B-A8AF-42D9-BA1E-1D5165A25B1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1397876" y="216534"/>
            <a:ext cx="551104" cy="120113"/>
          </a:xfrm>
          <a:prstGeom prst="rect">
            <a:avLst/>
          </a:prstGeom>
        </p:spPr>
      </p:pic>
      <p:pic>
        <p:nvPicPr>
          <p:cNvPr id="21" name="Afbeelding 20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D0BA0ACB-ACAA-4330-B052-E083D6D04F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089617" y="1984583"/>
            <a:ext cx="551104" cy="240651"/>
          </a:xfrm>
          <a:prstGeom prst="rect">
            <a:avLst/>
          </a:prstGeom>
        </p:spPr>
      </p:pic>
      <p:pic>
        <p:nvPicPr>
          <p:cNvPr id="22" name="Afbeelding 2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4CA9D0E8-88C8-488B-B573-CF6E2DB7BE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1204457" y="1640674"/>
            <a:ext cx="551104" cy="240651"/>
          </a:xfrm>
          <a:prstGeom prst="rect">
            <a:avLst/>
          </a:prstGeom>
        </p:spPr>
      </p:pic>
      <p:pic>
        <p:nvPicPr>
          <p:cNvPr id="23" name="Afbeelding 2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FCCD39FD-7C2A-4791-AC65-5A799AA074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674103" y="2319550"/>
            <a:ext cx="551104" cy="240651"/>
          </a:xfrm>
          <a:prstGeom prst="rect">
            <a:avLst/>
          </a:prstGeom>
        </p:spPr>
      </p:pic>
      <p:pic>
        <p:nvPicPr>
          <p:cNvPr id="24" name="Afbeelding 23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F48E4278-FD3D-4D5E-A4B1-78724C3CE65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-70731" y="1060646"/>
            <a:ext cx="551104" cy="240651"/>
          </a:xfrm>
          <a:prstGeom prst="rect">
            <a:avLst/>
          </a:prstGeom>
        </p:spPr>
      </p:pic>
      <p:pic>
        <p:nvPicPr>
          <p:cNvPr id="25" name="Afbeelding 2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842BA269-6456-4EDF-BF05-950EE33F10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72229" y="987525"/>
            <a:ext cx="551104" cy="240651"/>
          </a:xfrm>
          <a:prstGeom prst="rect">
            <a:avLst/>
          </a:prstGeom>
        </p:spPr>
      </p:pic>
      <p:pic>
        <p:nvPicPr>
          <p:cNvPr id="26" name="Afbeelding 25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B9C0418F-7C74-4C82-96C9-6E8F23C2A99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1328825" y="1297027"/>
            <a:ext cx="551104" cy="240651"/>
          </a:xfrm>
          <a:prstGeom prst="rect">
            <a:avLst/>
          </a:prstGeom>
        </p:spPr>
      </p:pic>
      <p:pic>
        <p:nvPicPr>
          <p:cNvPr id="27" name="Afbeelding 26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410ADA4C-BC99-4432-9C8B-BC6DF268A9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351823" y="2492802"/>
            <a:ext cx="551104" cy="240651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1EF042D3-EFED-4486-990D-99DC189A63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7" y="2048333"/>
            <a:ext cx="2664756" cy="341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8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5" action="ppaction://hlinksldjump">
              <a:snd r:embed="rId6" name="laser.wav"/>
            </a:hlinkClick>
            <a:extLst>
              <a:ext uri="{FF2B5EF4-FFF2-40B4-BE49-F238E27FC236}">
                <a16:creationId xmlns:a16="http://schemas.microsoft.com/office/drawing/2014/main" id="{88433F13-0F3E-4BA8-9685-A85C099585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517859"/>
            <a:ext cx="5822185" cy="4468755"/>
          </a:xfrm>
          <a:prstGeom prst="rect">
            <a:avLst/>
          </a:prstGeom>
        </p:spPr>
      </p:pic>
      <p:pic>
        <p:nvPicPr>
          <p:cNvPr id="5" name="horror-sound-effect-fingernails-on-a-chalkboard">
            <a:hlinkClick r:id="" action="ppaction://media"/>
            <a:extLst>
              <a:ext uri="{FF2B5EF4-FFF2-40B4-BE49-F238E27FC236}">
                <a16:creationId xmlns:a16="http://schemas.microsoft.com/office/drawing/2014/main" id="{59927B83-8EE9-4DEF-90CE-EB9CBFE415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9" end="21022.04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3387161" y="956846"/>
            <a:ext cx="1985386" cy="190755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AD71817-5916-4BEB-8C95-858174289C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55" y="91164"/>
            <a:ext cx="1015474" cy="971497"/>
          </a:xfrm>
          <a:prstGeom prst="rect">
            <a:avLst/>
          </a:prstGeom>
        </p:spPr>
      </p:pic>
      <p:pic>
        <p:nvPicPr>
          <p:cNvPr id="11" name="Afbeelding 10">
            <a:hlinkClick r:id="rId5" action="ppaction://hlinksldjump">
              <a:snd r:embed="rId6" name="laser.wav"/>
            </a:hlinkClick>
            <a:extLst>
              <a:ext uri="{FF2B5EF4-FFF2-40B4-BE49-F238E27FC236}">
                <a16:creationId xmlns:a16="http://schemas.microsoft.com/office/drawing/2014/main" id="{FFFA713C-768A-484F-8D4F-7F4830DED8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4865">
            <a:off x="2115967" y="2312003"/>
            <a:ext cx="758631" cy="1104802"/>
          </a:xfrm>
          <a:prstGeom prst="rect">
            <a:avLst/>
          </a:prstGeom>
        </p:spPr>
      </p:pic>
      <p:pic>
        <p:nvPicPr>
          <p:cNvPr id="12" name="Afbeelding 11">
            <a:hlinkClick r:id="rId5" action="ppaction://hlinksldjump">
              <a:snd r:embed="rId6" name="laser.wav"/>
            </a:hlinkClick>
            <a:extLst>
              <a:ext uri="{FF2B5EF4-FFF2-40B4-BE49-F238E27FC236}">
                <a16:creationId xmlns:a16="http://schemas.microsoft.com/office/drawing/2014/main" id="{2161254A-DD4F-4F8D-87C0-1A85EC0BD9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4865">
            <a:off x="2404894" y="3089663"/>
            <a:ext cx="758631" cy="1104802"/>
          </a:xfrm>
          <a:prstGeom prst="rect">
            <a:avLst/>
          </a:prstGeom>
        </p:spPr>
      </p:pic>
      <p:pic>
        <p:nvPicPr>
          <p:cNvPr id="13" name="Afbeelding 12">
            <a:hlinkClick r:id="rId5" action="ppaction://hlinksldjump">
              <a:snd r:embed="rId6" name="laser.wav"/>
            </a:hlinkClick>
            <a:extLst>
              <a:ext uri="{FF2B5EF4-FFF2-40B4-BE49-F238E27FC236}">
                <a16:creationId xmlns:a16="http://schemas.microsoft.com/office/drawing/2014/main" id="{83640468-CA3D-4AE9-B95A-E221CCB870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4865">
            <a:off x="2611693" y="3636502"/>
            <a:ext cx="758631" cy="1104802"/>
          </a:xfrm>
          <a:prstGeom prst="rect">
            <a:avLst/>
          </a:prstGeom>
        </p:spPr>
      </p:pic>
      <p:pic>
        <p:nvPicPr>
          <p:cNvPr id="7" name="Afbeelding 6" descr="Afbeelding met shirt, spel&#10;&#10;Automatisch gegenereerde beschrijving">
            <a:extLst>
              <a:ext uri="{FF2B5EF4-FFF2-40B4-BE49-F238E27FC236}">
                <a16:creationId xmlns:a16="http://schemas.microsoft.com/office/drawing/2014/main" id="{5C4C859F-B104-4A0D-A583-092B6EAC97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2" t="30482" r="78621" b="54961"/>
          <a:stretch/>
        </p:blipFill>
        <p:spPr>
          <a:xfrm rot="1753522">
            <a:off x="1362918" y="3223651"/>
            <a:ext cx="2264728" cy="4979674"/>
          </a:xfrm>
          <a:prstGeom prst="rect">
            <a:avLst/>
          </a:prstGeom>
        </p:spPr>
      </p:pic>
      <p:pic>
        <p:nvPicPr>
          <p:cNvPr id="14" name="Afbeelding 13" descr="Afbeelding met shirt, spel&#10;&#10;Automatisch gegenereerde beschrijving">
            <a:hlinkClick r:id="rId12" action="ppaction://hlinksldjump">
              <a:snd r:embed="rId6" name="laser.wav"/>
            </a:hlinkClick>
            <a:extLst>
              <a:ext uri="{FF2B5EF4-FFF2-40B4-BE49-F238E27FC236}">
                <a16:creationId xmlns:a16="http://schemas.microsoft.com/office/drawing/2014/main" id="{41488D9C-1B80-4855-9CC3-88DB3FC4AF5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4" t="27428" r="12153" b="40638"/>
          <a:stretch/>
        </p:blipFill>
        <p:spPr>
          <a:xfrm>
            <a:off x="6267508" y="2079361"/>
            <a:ext cx="6093694" cy="6718852"/>
          </a:xfrm>
          <a:prstGeom prst="rect">
            <a:avLst/>
          </a:prstGeom>
        </p:spPr>
      </p:pic>
      <p:pic>
        <p:nvPicPr>
          <p:cNvPr id="4" name="Maashi">
            <a:hlinkClick r:id="" action="ppaction://media"/>
            <a:extLst>
              <a:ext uri="{FF2B5EF4-FFF2-40B4-BE49-F238E27FC236}">
                <a16:creationId xmlns:a16="http://schemas.microsoft.com/office/drawing/2014/main" id="{72F47F7B-F4B6-4D96-AC93-0F749400D3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789" end="60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27029" y="956846"/>
            <a:ext cx="1907559" cy="1907559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78A9B97A-FC48-400D-85C0-32655769980C}"/>
              </a:ext>
            </a:extLst>
          </p:cNvPr>
          <p:cNvSpPr txBox="1"/>
          <p:nvPr/>
        </p:nvSpPr>
        <p:spPr>
          <a:xfrm>
            <a:off x="1752600" y="275474"/>
            <a:ext cx="95988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Luister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het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geluid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en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Klik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op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de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afbeelding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52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57 -0.21343 L -0.07057 -0.2132 C -0.0694 -0.21042 -0.06809 -0.20764 -0.06705 -0.2044 C -0.06666 -0.20324 -0.0664 -0.20185 -0.06627 -0.2007 C -0.06575 -0.19537 -0.06575 -0.19005 -0.06484 -0.18496 L -0.06341 -0.17732 L -0.06263 -0.17338 C -0.06119 -0.1581 -0.06263 -0.17199 -0.06119 -0.16042 C -0.06054 -0.15579 -0.06041 -0.15324 -0.05976 -0.14885 C -0.05924 -0.1463 -0.05872 -0.14352 -0.0582 -0.14097 L -0.05677 -0.13334 L -0.05533 -0.13079 C -0.05507 -0.12824 -0.05468 -0.12292 -0.0539 -0.12037 C -0.05351 -0.11898 -0.05286 -0.11783 -0.05247 -0.11644 C -0.04947 -0.10579 -0.05442 -0.11991 -0.05026 -0.10857 C -0.04908 -0.10093 -0.04986 -0.1051 -0.04804 -0.09584 C -0.04778 -0.09445 -0.04778 -0.09306 -0.04739 -0.0919 C -0.04687 -0.09051 -0.04622 -0.08935 -0.04583 -0.08797 C -0.04531 -0.08542 -0.04492 -0.08287 -0.0444 -0.0801 L -0.04375 -0.07639 C -0.04127 -0.0632 -0.04492 -0.08357 -0.04218 -0.06736 C -0.04179 -0.06459 -0.04166 -0.06181 -0.04075 -0.05949 C -0.03984 -0.05695 -0.03841 -0.05463 -0.03789 -0.05162 L -0.03645 -0.04398 C -0.03619 -0.0426 -0.03606 -0.04121 -0.03567 -0.04005 L -0.03424 -0.03611 L -0.03281 -0.02847 C -0.03255 -0.02709 -0.03229 -0.02593 -0.03203 -0.02454 C -0.03177 -0.02269 -0.03164 -0.02107 -0.03138 -0.01945 C -0.02994 -0.01111 -0.02994 -0.01343 -0.02916 -0.00648 C -0.02708 0.01111 -0.02864 0.00115 -0.02617 0.01435 L -0.02552 0.01828 C -0.02526 0.01944 -0.02526 0.02106 -0.02473 0.02199 L -0.0233 0.02477 C -0.02304 0.02592 -0.02291 0.02731 -0.02252 0.02847 C -0.02213 0.02986 -0.02148 0.03102 -0.02109 0.0324 C -0.0177 0.04629 -0.02148 0.03541 -0.01822 0.04398 C -0.01614 0.05509 -0.01901 0.04166 -0.01601 0.05046 C -0.01562 0.05162 -0.01575 0.05324 -0.01536 0.0544 C -0.01276 0.06203 -0.01484 0.05092 -0.01236 0.06088 C -0.00898 0.07477 -0.01276 0.06389 -0.0095 0.07268 C -0.00742 0.08356 -0.01028 0.07014 -0.00729 0.07893 C -0.0069 0.08032 -0.0069 0.08171 -0.00651 0.08287 C -0.00625 0.08403 -0.00559 0.08449 -0.00507 0.08541 C -0.00455 0.0868 -0.00403 0.08796 -0.00364 0.08935 C -0.00325 0.09051 -0.00338 0.09213 -0.00286 0.09328 C -0.00182 0.09629 -0.00013 0.09791 0.00144 0.09977 C 0.00287 0.1074 0.00105 0.10046 0.0043 0.10625 C 0.00495 0.1074 0.00521 0.10879 0.00586 0.11018 C 0.00625 0.11111 0.00691 0.1118 0.0073 0.11273 C 0.00782 0.11389 0.00821 0.11528 0.00873 0.11666 C 0.00912 0.11759 0.00977 0.11828 0.01016 0.11921 C 0.01068 0.12037 0.01107 0.12176 0.01159 0.12315 C 0.01224 0.12453 0.01316 0.12546 0.01381 0.12685 C 0.01433 0.12824 0.01472 0.12963 0.01524 0.13078 C 0.01706 0.13495 0.01667 0.13194 0.01823 0.13727 C 0.01849 0.13842 0.01862 0.14004 0.01889 0.1412 C 0.02123 0.14953 0.0198 0.13981 0.02188 0.15162 C 0.0224 0.15486 0.0224 0.15879 0.02331 0.1618 C 0.02383 0.16365 0.02422 0.16551 0.02474 0.16713 C 0.02514 0.16852 0.02579 0.16967 0.02618 0.17106 C 0.02657 0.17222 0.02657 0.17361 0.02696 0.17477 C 0.02748 0.17639 0.02839 0.17731 0.02917 0.1787 C 0.02969 0.17986 0.03008 0.18148 0.0306 0.18264 C 0.03099 0.18356 0.03165 0.18426 0.03204 0.18518 C 0.03256 0.18634 0.03295 0.18796 0.03347 0.18912 C 0.0349 0.1919 0.03633 0.19421 0.0379 0.19676 L 0.03933 0.19953 C 0.03985 0.20023 0.04037 0.20092 0.04076 0.20208 C 0.04128 0.20324 0.0418 0.20463 0.04219 0.20602 C 0.04258 0.20717 0.04258 0.20856 0.04297 0.20972 C 0.04375 0.2125 0.04532 0.21458 0.04584 0.21759 C 0.04636 0.22014 0.04649 0.22315 0.04727 0.22523 L 0.05027 0.2331 C 0.0504 0.23472 0.05118 0.24028 0.0517 0.24213 C 0.05209 0.24352 0.05274 0.24467 0.05313 0.24606 C 0.05378 0.24861 0.05417 0.25115 0.05456 0.25393 C 0.05482 0.25555 0.05495 0.2574 0.05534 0.25903 C 0.0556 0.26041 0.05625 0.26157 0.05678 0.26296 C 0.05704 0.26412 0.05717 0.26551 0.05756 0.26666 C 0.06016 0.27453 0.05795 0.26319 0.06042 0.27315 C 0.06107 0.27569 0.06133 0.27847 0.06185 0.28102 C 0.06211 0.2824 0.06211 0.28379 0.06264 0.28495 L 0.0655 0.29259 L 0.06771 0.3044 C 0.06797 0.30555 0.0681 0.30694 0.06836 0.3081 C 0.06889 0.30995 0.06941 0.31157 0.06993 0.31342 C 0.07019 0.31458 0.07019 0.3162 0.07058 0.31736 C 0.0711 0.31852 0.07201 0.31898 0.07279 0.3199 C 0.07331 0.32106 0.07383 0.32245 0.07422 0.32384 C 0.07592 0.32963 0.07383 0.32592 0.07644 0.33148 C 0.07852 0.33588 0.08034 0.33657 0.08152 0.34305 C 0.08321 0.35231 0.08178 0.3493 0.08516 0.35347 C 0.08568 0.35602 0.08555 0.35926 0.08659 0.36134 C 0.08868 0.36504 0.08777 0.36296 0.08959 0.36782 C 0.09154 0.3787 0.08868 0.36528 0.09167 0.3743 C 0.09206 0.37546 0.09206 0.37685 0.09245 0.37801 C 0.09284 0.3794 0.09336 0.38078 0.09389 0.38194 C 0.09415 0.38333 0.09428 0.38472 0.09467 0.38588 C 0.09506 0.3868 0.09571 0.3875 0.0961 0.38842 C 0.09974 0.39653 0.09545 0.38865 0.09896 0.3949 C 0.09935 0.39653 0.09987 0.40231 0.10196 0.40139 C 0.10261 0.40115 0.10248 0.39884 0.10261 0.39745 C 0.10274 0.39722 0.10261 0.39676 0.10261 0.39629 " pathEditMode="relative" rAng="0" ptsTypes="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3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2" name="LevelUp">
            <a:hlinkClick r:id="" action="ppaction://media"/>
            <a:extLst>
              <a:ext uri="{FF2B5EF4-FFF2-40B4-BE49-F238E27FC236}">
                <a16:creationId xmlns:a16="http://schemas.microsoft.com/office/drawing/2014/main" id="{33BA0B37-368D-48E7-B2BB-C5F678D71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0989E32-BA14-4AE9-81EB-A6A7CCB18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5" name="Afbeelding 4" descr="Afbeelding met teken&#10;&#10;Automatisch gegenereerde beschrijving">
            <a:extLst>
              <a:ext uri="{FF2B5EF4-FFF2-40B4-BE49-F238E27FC236}">
                <a16:creationId xmlns:a16="http://schemas.microsoft.com/office/drawing/2014/main" id="{28E7D63C-C43E-48C3-AE7C-4954F863B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0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hirt, spel&#10;&#10;Automatisch gegenereerde beschrijving">
            <a:extLst>
              <a:ext uri="{FF2B5EF4-FFF2-40B4-BE49-F238E27FC236}">
                <a16:creationId xmlns:a16="http://schemas.microsoft.com/office/drawing/2014/main" id="{BD2BAE02-67CB-4A96-AD61-4B162EB7BF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4" t="27428" r="12153" b="40638"/>
          <a:stretch/>
        </p:blipFill>
        <p:spPr>
          <a:xfrm>
            <a:off x="6572308" y="2493889"/>
            <a:ext cx="6093694" cy="6718852"/>
          </a:xfrm>
          <a:prstGeom prst="rect">
            <a:avLst/>
          </a:prstGeom>
        </p:spPr>
      </p:pic>
      <p:pic>
        <p:nvPicPr>
          <p:cNvPr id="2" name="Afbeelding 1">
            <a:hlinkClick r:id="rId6" action="ppaction://hlinksldjump">
              <a:snd r:embed="rId7" name="laser.wav"/>
            </a:hlinkClick>
            <a:extLst>
              <a:ext uri="{FF2B5EF4-FFF2-40B4-BE49-F238E27FC236}">
                <a16:creationId xmlns:a16="http://schemas.microsoft.com/office/drawing/2014/main" id="{114C3CA7-ADA2-430E-97D4-B6FB86C812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6641" y="-311433"/>
            <a:ext cx="3853006" cy="5822185"/>
          </a:xfrm>
          <a:prstGeom prst="rect">
            <a:avLst/>
          </a:prstGeom>
        </p:spPr>
      </p:pic>
      <p:pic>
        <p:nvPicPr>
          <p:cNvPr id="8" name="MagicWandCastingSpellSoundEffect-FreeSoundEffects">
            <a:hlinkClick r:id="" action="ppaction://media"/>
            <a:extLst>
              <a:ext uri="{FF2B5EF4-FFF2-40B4-BE49-F238E27FC236}">
                <a16:creationId xmlns:a16="http://schemas.microsoft.com/office/drawing/2014/main" id="{3840F3EC-2E8E-4E80-B90C-3E61A58A48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71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87946" y="847917"/>
            <a:ext cx="1968724" cy="196872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AD71817-5916-4BEB-8C95-858174289C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55" y="91164"/>
            <a:ext cx="1015474" cy="971497"/>
          </a:xfrm>
          <a:prstGeom prst="rect">
            <a:avLst/>
          </a:prstGeom>
        </p:spPr>
      </p:pic>
      <p:pic>
        <p:nvPicPr>
          <p:cNvPr id="14" name="Afbeelding 13">
            <a:hlinkClick r:id="rId11" action="ppaction://hlinksldjump">
              <a:snd r:embed="rId7" name="laser.wav"/>
            </a:hlinkClick>
            <a:extLst>
              <a:ext uri="{FF2B5EF4-FFF2-40B4-BE49-F238E27FC236}">
                <a16:creationId xmlns:a16="http://schemas.microsoft.com/office/drawing/2014/main" id="{D3D326DE-F517-438A-81A8-BC23211134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2943" y="597505"/>
            <a:ext cx="2438611" cy="4438273"/>
          </a:xfrm>
          <a:prstGeom prst="rect">
            <a:avLst/>
          </a:prstGeom>
        </p:spPr>
      </p:pic>
      <p:pic>
        <p:nvPicPr>
          <p:cNvPr id="15" name="IncreasingViolinSuspenseHorrorSound-SoundEffectforediting">
            <a:hlinkClick r:id="" action="ppaction://media"/>
            <a:extLst>
              <a:ext uri="{FF2B5EF4-FFF2-40B4-BE49-F238E27FC236}">
                <a16:creationId xmlns:a16="http://schemas.microsoft.com/office/drawing/2014/main" id="{952418C4-92CD-4981-BA70-FA4BEB6BCF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8562" end="855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2798650" y="847917"/>
            <a:ext cx="1969251" cy="1968724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ADBFC782-C29D-4B15-9738-86DFD661B52F}"/>
              </a:ext>
            </a:extLst>
          </p:cNvPr>
          <p:cNvSpPr txBox="1"/>
          <p:nvPr/>
        </p:nvSpPr>
        <p:spPr>
          <a:xfrm>
            <a:off x="2032411" y="140031"/>
            <a:ext cx="93066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Luister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het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geluid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en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Klik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op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de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afbeelding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87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0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2" name="LevelUp">
            <a:hlinkClick r:id="" action="ppaction://media"/>
            <a:extLst>
              <a:ext uri="{FF2B5EF4-FFF2-40B4-BE49-F238E27FC236}">
                <a16:creationId xmlns:a16="http://schemas.microsoft.com/office/drawing/2014/main" id="{33BA0B37-368D-48E7-B2BB-C5F678D71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97C342D-A1DB-4EB2-B23F-8EA3234F79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5" name="Afbeelding 4" descr="Afbeelding met teken&#10;&#10;Automatisch gegenereerde beschrijving">
            <a:extLst>
              <a:ext uri="{FF2B5EF4-FFF2-40B4-BE49-F238E27FC236}">
                <a16:creationId xmlns:a16="http://schemas.microsoft.com/office/drawing/2014/main" id="{35091E1F-B562-4052-88A9-16455A94B0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9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AD71817-5916-4BEB-8C95-858174289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55" y="91164"/>
            <a:ext cx="1015474" cy="971497"/>
          </a:xfrm>
          <a:prstGeom prst="rect">
            <a:avLst/>
          </a:prstGeom>
        </p:spPr>
      </p:pic>
      <p:pic>
        <p:nvPicPr>
          <p:cNvPr id="2" name="Kreunend mummie">
            <a:hlinkClick r:id="" action="ppaction://media"/>
            <a:extLst>
              <a:ext uri="{FF2B5EF4-FFF2-40B4-BE49-F238E27FC236}">
                <a16:creationId xmlns:a16="http://schemas.microsoft.com/office/drawing/2014/main" id="{57810396-E80A-4FC6-948D-9A6D38B89C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9" end="119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1018" y="822017"/>
            <a:ext cx="2048891" cy="2048891"/>
          </a:xfrm>
          <a:prstGeom prst="rect">
            <a:avLst/>
          </a:prstGeom>
        </p:spPr>
      </p:pic>
      <p:pic>
        <p:nvPicPr>
          <p:cNvPr id="4" name="ExplosionSoundEffectMLG">
            <a:hlinkClick r:id="" action="ppaction://media"/>
            <a:extLst>
              <a:ext uri="{FF2B5EF4-FFF2-40B4-BE49-F238E27FC236}">
                <a16:creationId xmlns:a16="http://schemas.microsoft.com/office/drawing/2014/main" id="{2816B8D2-0103-493B-9FCE-7974AA62AC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654.693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3873062" y="822018"/>
            <a:ext cx="2048891" cy="2048891"/>
          </a:xfrm>
          <a:prstGeom prst="rect">
            <a:avLst/>
          </a:prstGeom>
        </p:spPr>
      </p:pic>
      <p:pic>
        <p:nvPicPr>
          <p:cNvPr id="8" name="Afbeelding 7">
            <a:hlinkClick r:id="rId7" action="ppaction://hlinksldjump">
              <a:snd r:embed="rId8" name="laser.wav"/>
            </a:hlinkClick>
            <a:extLst>
              <a:ext uri="{FF2B5EF4-FFF2-40B4-BE49-F238E27FC236}">
                <a16:creationId xmlns:a16="http://schemas.microsoft.com/office/drawing/2014/main" id="{AE8A2A7A-E30F-42C3-A2AF-F3EDE43AE1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78" y="2596896"/>
            <a:ext cx="3699101" cy="3939542"/>
          </a:xfrm>
          <a:prstGeom prst="rect">
            <a:avLst/>
          </a:prstGeom>
        </p:spPr>
      </p:pic>
      <p:pic>
        <p:nvPicPr>
          <p:cNvPr id="11" name="Afbeelding 10" descr="Afbeelding met tafel, licht, donker, zonsondergang&#10;&#10;Automatisch gegenereerde beschrijving">
            <a:hlinkClick r:id="rId10" action="ppaction://hlinksldjump">
              <a:snd r:embed="rId8" name="laser.wav"/>
            </a:hlinkClick>
            <a:extLst>
              <a:ext uri="{FF2B5EF4-FFF2-40B4-BE49-F238E27FC236}">
                <a16:creationId xmlns:a16="http://schemas.microsoft.com/office/drawing/2014/main" id="{7C8F3845-084B-4647-A802-7923F4EA6B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29" y="2312603"/>
            <a:ext cx="3699101" cy="4454233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AC8A8C46-B753-414A-818A-6C07FC3BCDF3}"/>
              </a:ext>
            </a:extLst>
          </p:cNvPr>
          <p:cNvSpPr txBox="1"/>
          <p:nvPr/>
        </p:nvSpPr>
        <p:spPr>
          <a:xfrm>
            <a:off x="1580879" y="222969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Luister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het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geluid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en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Klik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op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de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afbeelding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71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2" name="LevelUp">
            <a:hlinkClick r:id="" action="ppaction://media"/>
            <a:extLst>
              <a:ext uri="{FF2B5EF4-FFF2-40B4-BE49-F238E27FC236}">
                <a16:creationId xmlns:a16="http://schemas.microsoft.com/office/drawing/2014/main" id="{33BA0B37-368D-48E7-B2BB-C5F678D71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139A525-1D2F-4940-8911-BA4D742700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5" name="Afbeelding 4" descr="Afbeelding met teken&#10;&#10;Automatisch gegenereerde beschrijving">
            <a:extLst>
              <a:ext uri="{FF2B5EF4-FFF2-40B4-BE49-F238E27FC236}">
                <a16:creationId xmlns:a16="http://schemas.microsoft.com/office/drawing/2014/main" id="{7B8DC144-20C9-44B6-9762-755B212591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AD71817-5916-4BEB-8C95-858174289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55" y="91164"/>
            <a:ext cx="1015474" cy="971497"/>
          </a:xfrm>
          <a:prstGeom prst="rect">
            <a:avLst/>
          </a:prstGeom>
        </p:spPr>
      </p:pic>
      <p:pic>
        <p:nvPicPr>
          <p:cNvPr id="4" name="ExplosionSoundEffectMLG">
            <a:hlinkClick r:id="" action="ppaction://media"/>
            <a:extLst>
              <a:ext uri="{FF2B5EF4-FFF2-40B4-BE49-F238E27FC236}">
                <a16:creationId xmlns:a16="http://schemas.microsoft.com/office/drawing/2014/main" id="{2816B8D2-0103-493B-9FCE-7974AA62AC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54.693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4130918" y="1024905"/>
            <a:ext cx="2048891" cy="2048891"/>
          </a:xfrm>
          <a:prstGeom prst="rect">
            <a:avLst/>
          </a:prstGeom>
        </p:spPr>
      </p:pic>
      <p:pic>
        <p:nvPicPr>
          <p:cNvPr id="3" name="Huiswerk">
            <a:hlinkClick r:id="" action="ppaction://media"/>
            <a:extLst>
              <a:ext uri="{FF2B5EF4-FFF2-40B4-BE49-F238E27FC236}">
                <a16:creationId xmlns:a16="http://schemas.microsoft.com/office/drawing/2014/main" id="{90403AE2-01C2-44FE-8AD4-01680041DA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29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9417" y="1081977"/>
            <a:ext cx="2048891" cy="2048891"/>
          </a:xfrm>
          <a:prstGeom prst="rect">
            <a:avLst/>
          </a:prstGeom>
        </p:spPr>
      </p:pic>
      <p:pic>
        <p:nvPicPr>
          <p:cNvPr id="6" name="Afbeelding 5" descr="Afbeelding met tafel, licht, donker, zonsondergang&#10;&#10;Automatisch gegenereerde beschrijving">
            <a:hlinkClick r:id="rId7" action="ppaction://hlinksldjump">
              <a:snd r:embed="rId8" name="laser.wav"/>
            </a:hlinkClick>
            <a:extLst>
              <a:ext uri="{FF2B5EF4-FFF2-40B4-BE49-F238E27FC236}">
                <a16:creationId xmlns:a16="http://schemas.microsoft.com/office/drawing/2014/main" id="{A799ED66-265B-4214-9C28-9CFD461F7B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83" y="2312603"/>
            <a:ext cx="3699101" cy="4454233"/>
          </a:xfrm>
          <a:prstGeom prst="rect">
            <a:avLst/>
          </a:prstGeom>
        </p:spPr>
      </p:pic>
      <p:pic>
        <p:nvPicPr>
          <p:cNvPr id="7" name="Afbeelding 6" descr="Afbeelding met person, kat&#10;&#10;Automatisch gegenereerde beschrijving">
            <a:hlinkClick r:id="rId10" action="ppaction://hlinksldjump">
              <a:snd r:embed="rId8" name="laser.wav"/>
            </a:hlinkClick>
            <a:extLst>
              <a:ext uri="{FF2B5EF4-FFF2-40B4-BE49-F238E27FC236}">
                <a16:creationId xmlns:a16="http://schemas.microsoft.com/office/drawing/2014/main" id="{1D694DF9-BFF6-4C2A-AF89-5BB6C4DE94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8632" y="4026595"/>
            <a:ext cx="4258345" cy="2701409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580A6F4-30D4-46C8-A789-3DCE88DA8D20}"/>
              </a:ext>
            </a:extLst>
          </p:cNvPr>
          <p:cNvSpPr txBox="1"/>
          <p:nvPr/>
        </p:nvSpPr>
        <p:spPr>
          <a:xfrm>
            <a:off x="1791854" y="142424"/>
            <a:ext cx="92548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Luister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het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geluid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en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Klik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op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de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afbeelding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66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2" name="LevelUp">
            <a:hlinkClick r:id="" action="ppaction://media"/>
            <a:extLst>
              <a:ext uri="{FF2B5EF4-FFF2-40B4-BE49-F238E27FC236}">
                <a16:creationId xmlns:a16="http://schemas.microsoft.com/office/drawing/2014/main" id="{33BA0B37-368D-48E7-B2BB-C5F678D71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21B2DCB-C292-42BB-A8F8-CD11DD4BA7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5" name="Afbeelding 4" descr="Afbeelding met teken&#10;&#10;Automatisch gegenereerde beschrijving">
            <a:extLst>
              <a:ext uri="{FF2B5EF4-FFF2-40B4-BE49-F238E27FC236}">
                <a16:creationId xmlns:a16="http://schemas.microsoft.com/office/drawing/2014/main" id="{340E4A1F-9334-46D7-9D57-7FBC465484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8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AD71817-5916-4BEB-8C95-858174289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55" y="91164"/>
            <a:ext cx="1015474" cy="971497"/>
          </a:xfrm>
          <a:prstGeom prst="rect">
            <a:avLst/>
          </a:prstGeom>
        </p:spPr>
      </p:pic>
      <p:pic>
        <p:nvPicPr>
          <p:cNvPr id="14" name="Afbeelding 13">
            <a:hlinkClick r:id="rId7" action="ppaction://hlinksldjump">
              <a:snd r:embed="rId8" name="laser.wav"/>
            </a:hlinkClick>
            <a:extLst>
              <a:ext uri="{FF2B5EF4-FFF2-40B4-BE49-F238E27FC236}">
                <a16:creationId xmlns:a16="http://schemas.microsoft.com/office/drawing/2014/main" id="{D3D326DE-F517-438A-81A8-BC23211134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943" y="597505"/>
            <a:ext cx="2438611" cy="4438273"/>
          </a:xfrm>
          <a:prstGeom prst="rect">
            <a:avLst/>
          </a:prstGeom>
        </p:spPr>
      </p:pic>
      <p:pic>
        <p:nvPicPr>
          <p:cNvPr id="15" name="IncreasingViolinSuspenseHorrorSound-SoundEffectforediting">
            <a:hlinkClick r:id="" action="ppaction://media"/>
            <a:extLst>
              <a:ext uri="{FF2B5EF4-FFF2-40B4-BE49-F238E27FC236}">
                <a16:creationId xmlns:a16="http://schemas.microsoft.com/office/drawing/2014/main" id="{952418C4-92CD-4981-BA70-FA4BEB6BCF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62" end="85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2974019" y="1163340"/>
            <a:ext cx="1969251" cy="1968724"/>
          </a:xfrm>
          <a:prstGeom prst="rect">
            <a:avLst/>
          </a:prstGeom>
        </p:spPr>
      </p:pic>
      <p:pic>
        <p:nvPicPr>
          <p:cNvPr id="3" name="EvilClownLaughSoundEffect">
            <a:hlinkClick r:id="" action="ppaction://media"/>
            <a:extLst>
              <a:ext uri="{FF2B5EF4-FFF2-40B4-BE49-F238E27FC236}">
                <a16:creationId xmlns:a16="http://schemas.microsoft.com/office/drawing/2014/main" id="{CD8ABBE1-798B-485C-A0FE-7053D36F50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00071" y="1163340"/>
            <a:ext cx="1969251" cy="1969251"/>
          </a:xfrm>
          <a:prstGeom prst="rect">
            <a:avLst/>
          </a:prstGeom>
        </p:spPr>
      </p:pic>
      <p:pic>
        <p:nvPicPr>
          <p:cNvPr id="13" name="Afbeelding 12" descr="Afbeelding met shirt, spel&#10;&#10;Automatisch gegenereerde beschrijving">
            <a:hlinkClick r:id="rId11" action="ppaction://hlinksldjump">
              <a:snd r:embed="rId8" name="laser.wav"/>
            </a:hlinkClick>
            <a:extLst>
              <a:ext uri="{FF2B5EF4-FFF2-40B4-BE49-F238E27FC236}">
                <a16:creationId xmlns:a16="http://schemas.microsoft.com/office/drawing/2014/main" id="{0DAFBF81-0402-4B5F-A297-408DD9D1058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1" t="18439" r="54039" b="51604"/>
          <a:stretch/>
        </p:blipFill>
        <p:spPr>
          <a:xfrm flipH="1">
            <a:off x="6275793" y="610551"/>
            <a:ext cx="5916207" cy="630262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E7E703A-AC72-41EA-9CF5-ED90F94DF1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720" flipH="1">
            <a:off x="9449257" y="4627229"/>
            <a:ext cx="620867" cy="566984"/>
          </a:xfrm>
          <a:prstGeom prst="rect">
            <a:avLst/>
          </a:prstGeom>
        </p:spPr>
      </p:pic>
      <p:sp>
        <p:nvSpPr>
          <p:cNvPr id="18" name="Ovaal 17">
            <a:extLst>
              <a:ext uri="{FF2B5EF4-FFF2-40B4-BE49-F238E27FC236}">
                <a16:creationId xmlns:a16="http://schemas.microsoft.com/office/drawing/2014/main" id="{FC728E69-5C9E-4633-8841-48C87F429959}"/>
              </a:ext>
            </a:extLst>
          </p:cNvPr>
          <p:cNvSpPr/>
          <p:nvPr/>
        </p:nvSpPr>
        <p:spPr>
          <a:xfrm rot="19975706">
            <a:off x="9127450" y="3628408"/>
            <a:ext cx="334798" cy="240815"/>
          </a:xfrm>
          <a:prstGeom prst="ellipse">
            <a:avLst/>
          </a:prstGeom>
          <a:solidFill>
            <a:srgbClr val="FF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5958AA11-D6E6-49C4-9CFD-ADFBA8178E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74372">
            <a:off x="9898279" y="3660218"/>
            <a:ext cx="323116" cy="26824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1CF3CF3-93FE-4AE2-9798-355F11AEBA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739">
            <a:off x="8862545" y="3459284"/>
            <a:ext cx="2004645" cy="670112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794F8675-C392-419C-85F8-024C45700350}"/>
              </a:ext>
            </a:extLst>
          </p:cNvPr>
          <p:cNvSpPr txBox="1"/>
          <p:nvPr/>
        </p:nvSpPr>
        <p:spPr>
          <a:xfrm>
            <a:off x="1868417" y="243562"/>
            <a:ext cx="90793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Luister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het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geluid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en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Klik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op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de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afbeelding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86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0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4" name="LevelUp">
            <a:hlinkClick r:id="" action="ppaction://media"/>
            <a:extLst>
              <a:ext uri="{FF2B5EF4-FFF2-40B4-BE49-F238E27FC236}">
                <a16:creationId xmlns:a16="http://schemas.microsoft.com/office/drawing/2014/main" id="{BE213E3B-F111-4DA9-894E-23A15159D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C0A2D77-4D2D-4F47-A685-4DD054902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6" name="Afbeelding 5" descr="Afbeelding met teken&#10;&#10;Automatisch gegenereerde beschrijving">
            <a:extLst>
              <a:ext uri="{FF2B5EF4-FFF2-40B4-BE49-F238E27FC236}">
                <a16:creationId xmlns:a16="http://schemas.microsoft.com/office/drawing/2014/main" id="{858F1E12-F798-44D0-8F01-B3B6F2D6CA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5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4" name="LevelUp">
            <a:hlinkClick r:id="" action="ppaction://media"/>
            <a:extLst>
              <a:ext uri="{FF2B5EF4-FFF2-40B4-BE49-F238E27FC236}">
                <a16:creationId xmlns:a16="http://schemas.microsoft.com/office/drawing/2014/main" id="{A149AD91-F761-4783-8158-D0AACAB37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6BE1827-EFFA-4C0E-89DA-6B54A94D61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6" name="Afbeelding 5" descr="Afbeelding met teken&#10;&#10;Automatisch gegenereerde beschrijving">
            <a:extLst>
              <a:ext uri="{FF2B5EF4-FFF2-40B4-BE49-F238E27FC236}">
                <a16:creationId xmlns:a16="http://schemas.microsoft.com/office/drawing/2014/main" id="{727C30DF-A66E-4876-BB79-6FB5D249E6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0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AD71817-5916-4BEB-8C95-858174289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55" y="91164"/>
            <a:ext cx="1015474" cy="971497"/>
          </a:xfrm>
          <a:prstGeom prst="rect">
            <a:avLst/>
          </a:prstGeom>
        </p:spPr>
      </p:pic>
      <p:pic>
        <p:nvPicPr>
          <p:cNvPr id="4" name="GigglingandLaughingOneWoman">
            <a:hlinkClick r:id="" action="ppaction://media"/>
            <a:extLst>
              <a:ext uri="{FF2B5EF4-FFF2-40B4-BE49-F238E27FC236}">
                <a16:creationId xmlns:a16="http://schemas.microsoft.com/office/drawing/2014/main" id="{42E61228-9CFB-4475-9C8E-E360AE2E9D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342.04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3328637" y="1127975"/>
            <a:ext cx="1805051" cy="1805051"/>
          </a:xfrm>
          <a:prstGeom prst="rect">
            <a:avLst/>
          </a:prstGeom>
        </p:spPr>
      </p:pic>
      <p:pic>
        <p:nvPicPr>
          <p:cNvPr id="6" name="Afbeelding 5" descr="Afbeelding met shirt, spel&#10;&#10;Automatisch gegenereerde beschrijving">
            <a:hlinkClick r:id="rId7" action="ppaction://hlinksldjump">
              <a:snd r:embed="rId8" name="laser.wav"/>
            </a:hlinkClick>
            <a:extLst>
              <a:ext uri="{FF2B5EF4-FFF2-40B4-BE49-F238E27FC236}">
                <a16:creationId xmlns:a16="http://schemas.microsoft.com/office/drawing/2014/main" id="{60E90B39-9912-4191-88E7-4F3987563C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1" t="18439" r="54039" b="51604"/>
          <a:stretch/>
        </p:blipFill>
        <p:spPr>
          <a:xfrm flipH="1">
            <a:off x="5681470" y="576911"/>
            <a:ext cx="5916207" cy="6302623"/>
          </a:xfrm>
          <a:prstGeom prst="rect">
            <a:avLst/>
          </a:prstGeom>
        </p:spPr>
      </p:pic>
      <p:pic>
        <p:nvPicPr>
          <p:cNvPr id="3" name="Gelach jongen">
            <a:hlinkClick r:id="" action="ppaction://media"/>
            <a:extLst>
              <a:ext uri="{FF2B5EF4-FFF2-40B4-BE49-F238E27FC236}">
                <a16:creationId xmlns:a16="http://schemas.microsoft.com/office/drawing/2014/main" id="{13071D0F-E028-4A7A-AAA1-338726134A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9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4111" y="1127975"/>
            <a:ext cx="1805051" cy="1805051"/>
          </a:xfrm>
          <a:prstGeom prst="rect">
            <a:avLst/>
          </a:prstGeom>
        </p:spPr>
      </p:pic>
      <p:pic>
        <p:nvPicPr>
          <p:cNvPr id="7" name="Afbeelding 6" descr="Afbeelding met shirt, spel&#10;&#10;Automatisch gegenereerde beschrijving">
            <a:extLst>
              <a:ext uri="{FF2B5EF4-FFF2-40B4-BE49-F238E27FC236}">
                <a16:creationId xmlns:a16="http://schemas.microsoft.com/office/drawing/2014/main" id="{2A964484-F443-4E0F-938A-FDB5112038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4" t="33607" r="18307" b="40638"/>
          <a:stretch/>
        </p:blipFill>
        <p:spPr>
          <a:xfrm flipH="1">
            <a:off x="-1" y="3072384"/>
            <a:ext cx="4938395" cy="541883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97D2ABA-3033-4243-AAD6-05F5BD4533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27" y="3962400"/>
            <a:ext cx="930684" cy="742667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6E5F7BD7-9DB2-4719-9727-64EEFBBCD740}"/>
              </a:ext>
            </a:extLst>
          </p:cNvPr>
          <p:cNvSpPr/>
          <p:nvPr/>
        </p:nvSpPr>
        <p:spPr>
          <a:xfrm>
            <a:off x="594323" y="2984509"/>
            <a:ext cx="930684" cy="1720557"/>
          </a:xfrm>
          <a:prstGeom prst="rect">
            <a:avLst/>
          </a:prstGeom>
          <a:solidFill>
            <a:srgbClr val="0E0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72F4E747-9C78-41CC-8089-FAD30FE9813E}"/>
              </a:ext>
            </a:extLst>
          </p:cNvPr>
          <p:cNvSpPr/>
          <p:nvPr/>
        </p:nvSpPr>
        <p:spPr>
          <a:xfrm>
            <a:off x="2937811" y="2877312"/>
            <a:ext cx="930684" cy="1085088"/>
          </a:xfrm>
          <a:prstGeom prst="rect">
            <a:avLst/>
          </a:prstGeom>
          <a:solidFill>
            <a:srgbClr val="0000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 descr="Afbeelding met haarstukje, kleding, vrouw, vasthouden&#10;&#10;Automatisch gegenereerde beschrijving">
            <a:hlinkClick r:id="rId11" action="ppaction://hlinksldjump">
              <a:snd r:embed="rId8" name="laser.wav"/>
            </a:hlinkClick>
            <a:extLst>
              <a:ext uri="{FF2B5EF4-FFF2-40B4-BE49-F238E27FC236}">
                <a16:creationId xmlns:a16="http://schemas.microsoft.com/office/drawing/2014/main" id="{FA1C47FA-9263-4425-8AF2-3C08864FD7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6246">
            <a:off x="670139" y="2431302"/>
            <a:ext cx="3604661" cy="4330164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DA2E1FC4-6655-4821-A1F4-93CD1F6A098B}"/>
              </a:ext>
            </a:extLst>
          </p:cNvPr>
          <p:cNvSpPr txBox="1"/>
          <p:nvPr/>
        </p:nvSpPr>
        <p:spPr>
          <a:xfrm>
            <a:off x="1782618" y="179031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Luister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het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geluid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en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Klik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op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de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 afbeelding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2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2" name="LevelUp">
            <a:hlinkClick r:id="" action="ppaction://media"/>
            <a:extLst>
              <a:ext uri="{FF2B5EF4-FFF2-40B4-BE49-F238E27FC236}">
                <a16:creationId xmlns:a16="http://schemas.microsoft.com/office/drawing/2014/main" id="{33BA0B37-368D-48E7-B2BB-C5F678D71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381A5C2-11CB-470D-B33E-964203330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5" name="Afbeelding 4" descr="Afbeelding met teken&#10;&#10;Automatisch gegenereerde beschrijving">
            <a:extLst>
              <a:ext uri="{FF2B5EF4-FFF2-40B4-BE49-F238E27FC236}">
                <a16:creationId xmlns:a16="http://schemas.microsoft.com/office/drawing/2014/main" id="{1BDC9324-DCFD-4EC6-B5BF-20CBA6E785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3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hlinkClick r:id="rId2" action="ppaction://hlinksldjump">
              <a:snd r:embed="rId3" name="laser.wav"/>
            </a:hlinkClick>
            <a:extLst>
              <a:ext uri="{FF2B5EF4-FFF2-40B4-BE49-F238E27FC236}">
                <a16:creationId xmlns:a16="http://schemas.microsoft.com/office/drawing/2014/main" id="{0F46A5C2-1130-4FC8-8E02-768DC9C7D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9" y="2298463"/>
            <a:ext cx="3642682" cy="3484178"/>
          </a:xfrm>
          <a:prstGeom prst="rect">
            <a:avLst/>
          </a:prstGeom>
        </p:spPr>
      </p:pic>
      <p:pic>
        <p:nvPicPr>
          <p:cNvPr id="3" name="Afbeelding 2" descr="Afbeelding met persoon, kleding, blauw, dragen&#10;&#10;Automatisch gegenereerde beschrijving">
            <a:hlinkClick r:id="rId5" action="ppaction://hlinksldjump">
              <a:snd r:embed="rId3" name="laser.wav"/>
            </a:hlinkClick>
            <a:extLst>
              <a:ext uri="{FF2B5EF4-FFF2-40B4-BE49-F238E27FC236}">
                <a16:creationId xmlns:a16="http://schemas.microsoft.com/office/drawing/2014/main" id="{734B6A42-D866-48FE-B430-64BBE7B659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624" y="-1"/>
            <a:ext cx="4157055" cy="677754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0669F40-8F35-4F30-9625-ACE012FED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55" y="101700"/>
            <a:ext cx="1015474" cy="9504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15DA135-EA4A-47CE-AB30-BA113145A8A8}"/>
              </a:ext>
            </a:extLst>
          </p:cNvPr>
          <p:cNvSpPr txBox="1"/>
          <p:nvPr/>
        </p:nvSpPr>
        <p:spPr>
          <a:xfrm>
            <a:off x="2646210" y="29029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Klik op </a:t>
            </a: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de afbeelding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26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4" name="LevelUp">
            <a:hlinkClick r:id="" action="ppaction://media"/>
            <a:extLst>
              <a:ext uri="{FF2B5EF4-FFF2-40B4-BE49-F238E27FC236}">
                <a16:creationId xmlns:a16="http://schemas.microsoft.com/office/drawing/2014/main" id="{BE213E3B-F111-4DA9-894E-23A15159D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0F1F879-100C-4376-9298-8BAB9F6CE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6" name="Afbeelding 5" descr="Afbeelding met teken&#10;&#10;Automatisch gegenereerde beschrijving">
            <a:extLst>
              <a:ext uri="{FF2B5EF4-FFF2-40B4-BE49-F238E27FC236}">
                <a16:creationId xmlns:a16="http://schemas.microsoft.com/office/drawing/2014/main" id="{7FD7E8F8-516A-401D-8239-88A74B13C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hlinkClick r:id="rId2" action="ppaction://hlinksldjump">
              <a:snd r:embed="rId3" name="laser.wav"/>
            </a:hlinkClick>
            <a:extLst>
              <a:ext uri="{FF2B5EF4-FFF2-40B4-BE49-F238E27FC236}">
                <a16:creationId xmlns:a16="http://schemas.microsoft.com/office/drawing/2014/main" id="{C867144E-1C38-4119-A663-9728D31A0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172" y="1193171"/>
            <a:ext cx="5823555" cy="4471658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13A4469B-08FA-42DD-89B6-EFE67959298A}"/>
              </a:ext>
            </a:extLst>
          </p:cNvPr>
          <p:cNvSpPr/>
          <p:nvPr/>
        </p:nvSpPr>
        <p:spPr>
          <a:xfrm>
            <a:off x="8148918" y="5114365"/>
            <a:ext cx="336176" cy="376517"/>
          </a:xfrm>
          <a:prstGeom prst="rect">
            <a:avLst/>
          </a:prstGeom>
          <a:solidFill>
            <a:srgbClr val="030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7" name="Inkt 46">
                <a:extLst>
                  <a:ext uri="{FF2B5EF4-FFF2-40B4-BE49-F238E27FC236}">
                    <a16:creationId xmlns:a16="http://schemas.microsoft.com/office/drawing/2014/main" id="{A4B05914-7834-46B6-9382-370C755E2BCD}"/>
                  </a:ext>
                </a:extLst>
              </p14:cNvPr>
              <p14:cNvContentPartPr/>
              <p14:nvPr/>
            </p14:nvContentPartPr>
            <p14:xfrm>
              <a:off x="8027305" y="3476286"/>
              <a:ext cx="4680" cy="360"/>
            </p14:xfrm>
          </p:contentPart>
        </mc:Choice>
        <mc:Fallback xmlns="">
          <p:pic>
            <p:nvPicPr>
              <p:cNvPr id="47" name="Inkt 46">
                <a:extLst>
                  <a:ext uri="{FF2B5EF4-FFF2-40B4-BE49-F238E27FC236}">
                    <a16:creationId xmlns:a16="http://schemas.microsoft.com/office/drawing/2014/main" id="{A4B05914-7834-46B6-9382-370C755E2BC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91305" y="3440646"/>
                <a:ext cx="7632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ep 49">
            <a:extLst>
              <a:ext uri="{FF2B5EF4-FFF2-40B4-BE49-F238E27FC236}">
                <a16:creationId xmlns:a16="http://schemas.microsoft.com/office/drawing/2014/main" id="{231CC81E-FFB9-47FD-AFFB-9B886D3B670F}"/>
              </a:ext>
            </a:extLst>
          </p:cNvPr>
          <p:cNvGrpSpPr/>
          <p:nvPr/>
        </p:nvGrpSpPr>
        <p:grpSpPr>
          <a:xfrm>
            <a:off x="6580825" y="2284686"/>
            <a:ext cx="4088880" cy="2008440"/>
            <a:chOff x="6580825" y="2284686"/>
            <a:chExt cx="4088880" cy="200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4" name="Inkt 33">
                  <a:extLst>
                    <a:ext uri="{FF2B5EF4-FFF2-40B4-BE49-F238E27FC236}">
                      <a16:creationId xmlns:a16="http://schemas.microsoft.com/office/drawing/2014/main" id="{B3931897-4AB6-4C1C-AFE6-443C1039365B}"/>
                    </a:ext>
                  </a:extLst>
                </p14:cNvPr>
                <p14:cNvContentPartPr/>
                <p14:nvPr/>
              </p14:nvContentPartPr>
              <p14:xfrm>
                <a:off x="6580825" y="2902086"/>
                <a:ext cx="724320" cy="1237680"/>
              </p14:xfrm>
            </p:contentPart>
          </mc:Choice>
          <mc:Fallback xmlns="">
            <p:pic>
              <p:nvPicPr>
                <p:cNvPr id="34" name="Inkt 33">
                  <a:extLst>
                    <a:ext uri="{FF2B5EF4-FFF2-40B4-BE49-F238E27FC236}">
                      <a16:creationId xmlns:a16="http://schemas.microsoft.com/office/drawing/2014/main" id="{B3931897-4AB6-4C1C-AFE6-443C1039365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45185" y="2866446"/>
                  <a:ext cx="795960" cy="13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5" name="Inkt 34">
                  <a:extLst>
                    <a:ext uri="{FF2B5EF4-FFF2-40B4-BE49-F238E27FC236}">
                      <a16:creationId xmlns:a16="http://schemas.microsoft.com/office/drawing/2014/main" id="{1B23FD44-6A6C-4860-8B82-2FD47063A34C}"/>
                    </a:ext>
                  </a:extLst>
                </p14:cNvPr>
                <p14:cNvContentPartPr/>
                <p14:nvPr/>
              </p14:nvContentPartPr>
              <p14:xfrm>
                <a:off x="7346545" y="3380886"/>
                <a:ext cx="424440" cy="331560"/>
              </p14:xfrm>
            </p:contentPart>
          </mc:Choice>
          <mc:Fallback xmlns="">
            <p:pic>
              <p:nvPicPr>
                <p:cNvPr id="35" name="Inkt 34">
                  <a:extLst>
                    <a:ext uri="{FF2B5EF4-FFF2-40B4-BE49-F238E27FC236}">
                      <a16:creationId xmlns:a16="http://schemas.microsoft.com/office/drawing/2014/main" id="{1B23FD44-6A6C-4860-8B82-2FD47063A34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310545" y="3345246"/>
                  <a:ext cx="49608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7" name="Inkt 36">
                  <a:extLst>
                    <a:ext uri="{FF2B5EF4-FFF2-40B4-BE49-F238E27FC236}">
                      <a16:creationId xmlns:a16="http://schemas.microsoft.com/office/drawing/2014/main" id="{E14ABDB5-156C-401F-BF8E-7703AFD1744D}"/>
                    </a:ext>
                  </a:extLst>
                </p14:cNvPr>
                <p14:cNvContentPartPr/>
                <p14:nvPr/>
              </p14:nvContentPartPr>
              <p14:xfrm>
                <a:off x="7820305" y="2284686"/>
                <a:ext cx="346320" cy="2008440"/>
              </p14:xfrm>
            </p:contentPart>
          </mc:Choice>
          <mc:Fallback xmlns="">
            <p:pic>
              <p:nvPicPr>
                <p:cNvPr id="37" name="Inkt 36">
                  <a:extLst>
                    <a:ext uri="{FF2B5EF4-FFF2-40B4-BE49-F238E27FC236}">
                      <a16:creationId xmlns:a16="http://schemas.microsoft.com/office/drawing/2014/main" id="{E14ABDB5-156C-401F-BF8E-7703AFD1744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784665" y="2249046"/>
                  <a:ext cx="417960" cy="20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9" name="Inkt 38">
                  <a:extLst>
                    <a:ext uri="{FF2B5EF4-FFF2-40B4-BE49-F238E27FC236}">
                      <a16:creationId xmlns:a16="http://schemas.microsoft.com/office/drawing/2014/main" id="{CAF63167-16B3-4E50-B9E9-0581556A114E}"/>
                    </a:ext>
                  </a:extLst>
                </p14:cNvPr>
                <p14:cNvContentPartPr/>
                <p14:nvPr/>
              </p14:nvContentPartPr>
              <p14:xfrm>
                <a:off x="8367145" y="3188646"/>
                <a:ext cx="458280" cy="22320"/>
              </p14:xfrm>
            </p:contentPart>
          </mc:Choice>
          <mc:Fallback xmlns="">
            <p:pic>
              <p:nvPicPr>
                <p:cNvPr id="39" name="Inkt 38">
                  <a:extLst>
                    <a:ext uri="{FF2B5EF4-FFF2-40B4-BE49-F238E27FC236}">
                      <a16:creationId xmlns:a16="http://schemas.microsoft.com/office/drawing/2014/main" id="{CAF63167-16B3-4E50-B9E9-0581556A114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331505" y="3153006"/>
                  <a:ext cx="52992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0" name="Inkt 39">
                  <a:extLst>
                    <a:ext uri="{FF2B5EF4-FFF2-40B4-BE49-F238E27FC236}">
                      <a16:creationId xmlns:a16="http://schemas.microsoft.com/office/drawing/2014/main" id="{5C5FD4E6-D736-4A38-924A-0AEF168203D0}"/>
                    </a:ext>
                  </a:extLst>
                </p14:cNvPr>
                <p14:cNvContentPartPr/>
                <p14:nvPr/>
              </p14:nvContentPartPr>
              <p14:xfrm>
                <a:off x="8442025" y="3324006"/>
                <a:ext cx="538560" cy="106200"/>
              </p14:xfrm>
            </p:contentPart>
          </mc:Choice>
          <mc:Fallback xmlns="">
            <p:pic>
              <p:nvPicPr>
                <p:cNvPr id="40" name="Inkt 39">
                  <a:extLst>
                    <a:ext uri="{FF2B5EF4-FFF2-40B4-BE49-F238E27FC236}">
                      <a16:creationId xmlns:a16="http://schemas.microsoft.com/office/drawing/2014/main" id="{5C5FD4E6-D736-4A38-924A-0AEF168203D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406385" y="3288366"/>
                  <a:ext cx="6102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1" name="Inkt 40">
                  <a:extLst>
                    <a:ext uri="{FF2B5EF4-FFF2-40B4-BE49-F238E27FC236}">
                      <a16:creationId xmlns:a16="http://schemas.microsoft.com/office/drawing/2014/main" id="{88D0632D-C446-4A7B-9FC8-077602525B44}"/>
                    </a:ext>
                  </a:extLst>
                </p14:cNvPr>
                <p14:cNvContentPartPr/>
                <p14:nvPr/>
              </p14:nvContentPartPr>
              <p14:xfrm>
                <a:off x="9243745" y="2721366"/>
                <a:ext cx="432000" cy="1341360"/>
              </p14:xfrm>
            </p:contentPart>
          </mc:Choice>
          <mc:Fallback xmlns="">
            <p:pic>
              <p:nvPicPr>
                <p:cNvPr id="41" name="Inkt 40">
                  <a:extLst>
                    <a:ext uri="{FF2B5EF4-FFF2-40B4-BE49-F238E27FC236}">
                      <a16:creationId xmlns:a16="http://schemas.microsoft.com/office/drawing/2014/main" id="{88D0632D-C446-4A7B-9FC8-077602525B4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207745" y="2685366"/>
                  <a:ext cx="503640" cy="141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2" name="Inkt 41">
                  <a:extLst>
                    <a:ext uri="{FF2B5EF4-FFF2-40B4-BE49-F238E27FC236}">
                      <a16:creationId xmlns:a16="http://schemas.microsoft.com/office/drawing/2014/main" id="{1BC1A763-AE54-4BC2-9EB2-9874D18186AC}"/>
                    </a:ext>
                  </a:extLst>
                </p14:cNvPr>
                <p14:cNvContentPartPr/>
                <p14:nvPr/>
              </p14:nvContentPartPr>
              <p14:xfrm>
                <a:off x="9749545" y="2926206"/>
                <a:ext cx="230040" cy="350640"/>
              </p14:xfrm>
            </p:contentPart>
          </mc:Choice>
          <mc:Fallback xmlns="">
            <p:pic>
              <p:nvPicPr>
                <p:cNvPr id="42" name="Inkt 41">
                  <a:extLst>
                    <a:ext uri="{FF2B5EF4-FFF2-40B4-BE49-F238E27FC236}">
                      <a16:creationId xmlns:a16="http://schemas.microsoft.com/office/drawing/2014/main" id="{1BC1A763-AE54-4BC2-9EB2-9874D18186A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713905" y="2890206"/>
                  <a:ext cx="30168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3" name="Inkt 42">
                  <a:extLst>
                    <a:ext uri="{FF2B5EF4-FFF2-40B4-BE49-F238E27FC236}">
                      <a16:creationId xmlns:a16="http://schemas.microsoft.com/office/drawing/2014/main" id="{2D6BC788-DE73-4167-AB05-3370CD2253D6}"/>
                    </a:ext>
                  </a:extLst>
                </p14:cNvPr>
                <p14:cNvContentPartPr/>
                <p14:nvPr/>
              </p14:nvContentPartPr>
              <p14:xfrm>
                <a:off x="10206745" y="2370726"/>
                <a:ext cx="146520" cy="1022400"/>
              </p14:xfrm>
            </p:contentPart>
          </mc:Choice>
          <mc:Fallback xmlns="">
            <p:pic>
              <p:nvPicPr>
                <p:cNvPr id="43" name="Inkt 42">
                  <a:extLst>
                    <a:ext uri="{FF2B5EF4-FFF2-40B4-BE49-F238E27FC236}">
                      <a16:creationId xmlns:a16="http://schemas.microsoft.com/office/drawing/2014/main" id="{2D6BC788-DE73-4167-AB05-3370CD2253D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170745" y="2334726"/>
                  <a:ext cx="218160" cy="10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4" name="Inkt 43">
                  <a:extLst>
                    <a:ext uri="{FF2B5EF4-FFF2-40B4-BE49-F238E27FC236}">
                      <a16:creationId xmlns:a16="http://schemas.microsoft.com/office/drawing/2014/main" id="{8B238E80-6AB9-4AA0-8B8E-287E026417A7}"/>
                    </a:ext>
                  </a:extLst>
                </p14:cNvPr>
                <p14:cNvContentPartPr/>
                <p14:nvPr/>
              </p14:nvContentPartPr>
              <p14:xfrm>
                <a:off x="10270465" y="2817486"/>
                <a:ext cx="296640" cy="265680"/>
              </p14:xfrm>
            </p:contentPart>
          </mc:Choice>
          <mc:Fallback xmlns="">
            <p:pic>
              <p:nvPicPr>
                <p:cNvPr id="44" name="Inkt 43">
                  <a:extLst>
                    <a:ext uri="{FF2B5EF4-FFF2-40B4-BE49-F238E27FC236}">
                      <a16:creationId xmlns:a16="http://schemas.microsoft.com/office/drawing/2014/main" id="{8B238E80-6AB9-4AA0-8B8E-287E026417A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234825" y="2781846"/>
                  <a:ext cx="36828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5" name="Inkt 44">
                  <a:extLst>
                    <a:ext uri="{FF2B5EF4-FFF2-40B4-BE49-F238E27FC236}">
                      <a16:creationId xmlns:a16="http://schemas.microsoft.com/office/drawing/2014/main" id="{B94FA1A9-6E30-41B5-8AEE-BDAA87CA82D8}"/>
                    </a:ext>
                  </a:extLst>
                </p14:cNvPr>
                <p14:cNvContentPartPr/>
                <p14:nvPr/>
              </p14:nvContentPartPr>
              <p14:xfrm>
                <a:off x="10355785" y="3040326"/>
                <a:ext cx="313920" cy="207360"/>
              </p14:xfrm>
            </p:contentPart>
          </mc:Choice>
          <mc:Fallback xmlns="">
            <p:pic>
              <p:nvPicPr>
                <p:cNvPr id="45" name="Inkt 44">
                  <a:extLst>
                    <a:ext uri="{FF2B5EF4-FFF2-40B4-BE49-F238E27FC236}">
                      <a16:creationId xmlns:a16="http://schemas.microsoft.com/office/drawing/2014/main" id="{B94FA1A9-6E30-41B5-8AEE-BDAA87CA82D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320145" y="3004326"/>
                  <a:ext cx="38556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9" name="Inkt 48">
                  <a:extLst>
                    <a:ext uri="{FF2B5EF4-FFF2-40B4-BE49-F238E27FC236}">
                      <a16:creationId xmlns:a16="http://schemas.microsoft.com/office/drawing/2014/main" id="{C05F66B8-2105-45E1-87E1-D66A8E60D5B7}"/>
                    </a:ext>
                  </a:extLst>
                </p14:cNvPr>
                <p14:cNvContentPartPr/>
                <p14:nvPr/>
              </p14:nvContentPartPr>
              <p14:xfrm>
                <a:off x="8006065" y="3409686"/>
                <a:ext cx="124200" cy="66960"/>
              </p14:xfrm>
            </p:contentPart>
          </mc:Choice>
          <mc:Fallback xmlns="">
            <p:pic>
              <p:nvPicPr>
                <p:cNvPr id="49" name="Inkt 48">
                  <a:extLst>
                    <a:ext uri="{FF2B5EF4-FFF2-40B4-BE49-F238E27FC236}">
                      <a16:creationId xmlns:a16="http://schemas.microsoft.com/office/drawing/2014/main" id="{C05F66B8-2105-45E1-87E1-D66A8E60D5B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970065" y="3374046"/>
                  <a:ext cx="195840" cy="13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ep 61">
            <a:extLst>
              <a:ext uri="{FF2B5EF4-FFF2-40B4-BE49-F238E27FC236}">
                <a16:creationId xmlns:a16="http://schemas.microsoft.com/office/drawing/2014/main" id="{A8211A72-237F-49A9-B878-0354AE66F7DA}"/>
              </a:ext>
            </a:extLst>
          </p:cNvPr>
          <p:cNvGrpSpPr/>
          <p:nvPr/>
        </p:nvGrpSpPr>
        <p:grpSpPr>
          <a:xfrm>
            <a:off x="8494945" y="4210326"/>
            <a:ext cx="575640" cy="594720"/>
            <a:chOff x="8494945" y="4210326"/>
            <a:chExt cx="575640" cy="59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5" name="Inkt 54">
                  <a:extLst>
                    <a:ext uri="{FF2B5EF4-FFF2-40B4-BE49-F238E27FC236}">
                      <a16:creationId xmlns:a16="http://schemas.microsoft.com/office/drawing/2014/main" id="{D5EDE8B0-0FD9-4CFB-8647-01DB30E4CAB4}"/>
                    </a:ext>
                  </a:extLst>
                </p14:cNvPr>
                <p14:cNvContentPartPr/>
                <p14:nvPr/>
              </p14:nvContentPartPr>
              <p14:xfrm>
                <a:off x="8494945" y="4535766"/>
                <a:ext cx="396360" cy="228600"/>
              </p14:xfrm>
            </p:contentPart>
          </mc:Choice>
          <mc:Fallback xmlns="">
            <p:pic>
              <p:nvPicPr>
                <p:cNvPr id="55" name="Inkt 54">
                  <a:extLst>
                    <a:ext uri="{FF2B5EF4-FFF2-40B4-BE49-F238E27FC236}">
                      <a16:creationId xmlns:a16="http://schemas.microsoft.com/office/drawing/2014/main" id="{D5EDE8B0-0FD9-4CFB-8647-01DB30E4CAB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458945" y="4499766"/>
                  <a:ext cx="46800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6" name="Inkt 55">
                  <a:extLst>
                    <a:ext uri="{FF2B5EF4-FFF2-40B4-BE49-F238E27FC236}">
                      <a16:creationId xmlns:a16="http://schemas.microsoft.com/office/drawing/2014/main" id="{AA0075AB-FB98-498C-BEC3-FBA48094C0E8}"/>
                    </a:ext>
                  </a:extLst>
                </p14:cNvPr>
                <p14:cNvContentPartPr/>
                <p14:nvPr/>
              </p14:nvContentPartPr>
              <p14:xfrm>
                <a:off x="8548225" y="4263606"/>
                <a:ext cx="60840" cy="213840"/>
              </p14:xfrm>
            </p:contentPart>
          </mc:Choice>
          <mc:Fallback xmlns="">
            <p:pic>
              <p:nvPicPr>
                <p:cNvPr id="56" name="Inkt 55">
                  <a:extLst>
                    <a:ext uri="{FF2B5EF4-FFF2-40B4-BE49-F238E27FC236}">
                      <a16:creationId xmlns:a16="http://schemas.microsoft.com/office/drawing/2014/main" id="{AA0075AB-FB98-498C-BEC3-FBA48094C0E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512225" y="4227606"/>
                  <a:ext cx="13248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7" name="Inkt 56">
                  <a:extLst>
                    <a:ext uri="{FF2B5EF4-FFF2-40B4-BE49-F238E27FC236}">
                      <a16:creationId xmlns:a16="http://schemas.microsoft.com/office/drawing/2014/main" id="{179DE5DF-BE47-4068-9031-77202D4F9647}"/>
                    </a:ext>
                  </a:extLst>
                </p14:cNvPr>
                <p14:cNvContentPartPr/>
                <p14:nvPr/>
              </p14:nvContentPartPr>
              <p14:xfrm>
                <a:off x="8665225" y="4210326"/>
                <a:ext cx="92520" cy="232920"/>
              </p14:xfrm>
            </p:contentPart>
          </mc:Choice>
          <mc:Fallback xmlns="">
            <p:pic>
              <p:nvPicPr>
                <p:cNvPr id="57" name="Inkt 56">
                  <a:extLst>
                    <a:ext uri="{FF2B5EF4-FFF2-40B4-BE49-F238E27FC236}">
                      <a16:creationId xmlns:a16="http://schemas.microsoft.com/office/drawing/2014/main" id="{179DE5DF-BE47-4068-9031-77202D4F964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629225" y="4174326"/>
                  <a:ext cx="16416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9" name="Inkt 58">
                  <a:extLst>
                    <a:ext uri="{FF2B5EF4-FFF2-40B4-BE49-F238E27FC236}">
                      <a16:creationId xmlns:a16="http://schemas.microsoft.com/office/drawing/2014/main" id="{D4515CBA-B3E1-4420-AB0A-A33B7166A1B6}"/>
                    </a:ext>
                  </a:extLst>
                </p14:cNvPr>
                <p14:cNvContentPartPr/>
                <p14:nvPr/>
              </p14:nvContentPartPr>
              <p14:xfrm>
                <a:off x="8845945" y="4560246"/>
                <a:ext cx="224640" cy="244800"/>
              </p14:xfrm>
            </p:contentPart>
          </mc:Choice>
          <mc:Fallback xmlns="">
            <p:pic>
              <p:nvPicPr>
                <p:cNvPr id="59" name="Inkt 58">
                  <a:extLst>
                    <a:ext uri="{FF2B5EF4-FFF2-40B4-BE49-F238E27FC236}">
                      <a16:creationId xmlns:a16="http://schemas.microsoft.com/office/drawing/2014/main" id="{D4515CBA-B3E1-4420-AB0A-A33B7166A1B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809945" y="4524246"/>
                  <a:ext cx="29628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1" name="Inkt 60">
                  <a:extLst>
                    <a:ext uri="{FF2B5EF4-FFF2-40B4-BE49-F238E27FC236}">
                      <a16:creationId xmlns:a16="http://schemas.microsoft.com/office/drawing/2014/main" id="{00C7F77F-C4DF-4986-A774-8111C3D2D593}"/>
                    </a:ext>
                  </a:extLst>
                </p14:cNvPr>
                <p14:cNvContentPartPr/>
                <p14:nvPr/>
              </p14:nvContentPartPr>
              <p14:xfrm>
                <a:off x="8930905" y="4656726"/>
                <a:ext cx="360" cy="360"/>
              </p14:xfrm>
            </p:contentPart>
          </mc:Choice>
          <mc:Fallback xmlns="">
            <p:pic>
              <p:nvPicPr>
                <p:cNvPr id="61" name="Inkt 60">
                  <a:extLst>
                    <a:ext uri="{FF2B5EF4-FFF2-40B4-BE49-F238E27FC236}">
                      <a16:creationId xmlns:a16="http://schemas.microsoft.com/office/drawing/2014/main" id="{00C7F77F-C4DF-4986-A774-8111C3D2D59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894905" y="462108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4" name="Afbeelding 63">
            <a:extLst>
              <a:ext uri="{FF2B5EF4-FFF2-40B4-BE49-F238E27FC236}">
                <a16:creationId xmlns:a16="http://schemas.microsoft.com/office/drawing/2014/main" id="{F4F8FC1A-AFC5-4958-BAA3-CDD088699A6E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-56040" y="2336375"/>
            <a:ext cx="6187976" cy="4499238"/>
          </a:xfrm>
          <a:prstGeom prst="rect">
            <a:avLst/>
          </a:prstGeom>
        </p:spPr>
      </p:pic>
      <p:pic>
        <p:nvPicPr>
          <p:cNvPr id="63" name="Afbeelding 62">
            <a:hlinkClick r:id="rId40" action="ppaction://hlinksldjump">
              <a:snd r:embed="rId3" name="laser.wav"/>
            </a:hlinkClick>
            <a:extLst>
              <a:ext uri="{FF2B5EF4-FFF2-40B4-BE49-F238E27FC236}">
                <a16:creationId xmlns:a16="http://schemas.microsoft.com/office/drawing/2014/main" id="{80623C0E-BED8-4454-9158-8C2DAC52C8D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11404" y="424066"/>
            <a:ext cx="4913802" cy="387129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5A454FB-4AA4-4AE9-BA5C-E2492869DB1A}"/>
              </a:ext>
            </a:extLst>
          </p:cNvPr>
          <p:cNvSpPr txBox="1"/>
          <p:nvPr/>
        </p:nvSpPr>
        <p:spPr>
          <a:xfrm rot="19023878">
            <a:off x="3461315" y="2346827"/>
            <a:ext cx="1320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Lijm</a:t>
            </a:r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42D940BF-EABA-4334-AC9B-856980318C0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55" y="101700"/>
            <a:ext cx="1015474" cy="950425"/>
          </a:xfrm>
          <a:prstGeom prst="rect">
            <a:avLst/>
          </a:prstGeom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09F3E83F-F548-4DAC-8433-A3E07987471D}"/>
              </a:ext>
            </a:extLst>
          </p:cNvPr>
          <p:cNvSpPr txBox="1"/>
          <p:nvPr/>
        </p:nvSpPr>
        <p:spPr>
          <a:xfrm>
            <a:off x="2834557" y="347628"/>
            <a:ext cx="6123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Klik op </a:t>
            </a: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de afbeelding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0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4" name="LevelUp">
            <a:hlinkClick r:id="" action="ppaction://media"/>
            <a:extLst>
              <a:ext uri="{FF2B5EF4-FFF2-40B4-BE49-F238E27FC236}">
                <a16:creationId xmlns:a16="http://schemas.microsoft.com/office/drawing/2014/main" id="{BE213E3B-F111-4DA9-894E-23A15159D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4698E82-2FB9-4F39-9A2B-C42D2B9010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6" name="Afbeelding 5" descr="Afbeelding met teken&#10;&#10;Automatisch gegenereerde beschrijving">
            <a:extLst>
              <a:ext uri="{FF2B5EF4-FFF2-40B4-BE49-F238E27FC236}">
                <a16:creationId xmlns:a16="http://schemas.microsoft.com/office/drawing/2014/main" id="{0BB17382-840C-462B-8C02-ED66F198FB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3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hirt, spel&#10;&#10;Automatisch gegenereerde beschrijving">
            <a:extLst>
              <a:ext uri="{FF2B5EF4-FFF2-40B4-BE49-F238E27FC236}">
                <a16:creationId xmlns:a16="http://schemas.microsoft.com/office/drawing/2014/main" id="{BD2BAE02-67CB-4A96-AD61-4B162EB7BF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4" t="27428" r="12153" b="40638"/>
          <a:stretch/>
        </p:blipFill>
        <p:spPr>
          <a:xfrm>
            <a:off x="7294021" y="2465896"/>
            <a:ext cx="6093694" cy="6718852"/>
          </a:xfrm>
          <a:prstGeom prst="rect">
            <a:avLst/>
          </a:prstGeom>
        </p:spPr>
      </p:pic>
      <p:pic>
        <p:nvPicPr>
          <p:cNvPr id="7" name="Afbeelding 6" descr="Afbeelding met shirt, spel&#10;&#10;Automatisch gegenereerde beschrijving">
            <a:extLst>
              <a:ext uri="{FF2B5EF4-FFF2-40B4-BE49-F238E27FC236}">
                <a16:creationId xmlns:a16="http://schemas.microsoft.com/office/drawing/2014/main" id="{5C4C859F-B104-4A0D-A583-092B6EAC9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1" t="27019" r="54039" b="51604"/>
          <a:stretch/>
        </p:blipFill>
        <p:spPr>
          <a:xfrm>
            <a:off x="-94449" y="2360428"/>
            <a:ext cx="6190449" cy="4497572"/>
          </a:xfrm>
          <a:prstGeom prst="rect">
            <a:avLst/>
          </a:prstGeom>
        </p:spPr>
      </p:pic>
      <p:pic>
        <p:nvPicPr>
          <p:cNvPr id="3" name="Afbeelding 2">
            <a:hlinkClick r:id="rId3" action="ppaction://hlinksldjump">
              <a:snd r:embed="rId4" name="laser.wav"/>
            </a:hlinkClick>
            <a:extLst>
              <a:ext uri="{FF2B5EF4-FFF2-40B4-BE49-F238E27FC236}">
                <a16:creationId xmlns:a16="http://schemas.microsoft.com/office/drawing/2014/main" id="{44402E6F-E2B4-42CE-87AF-FBE3B969C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0122" y="984440"/>
            <a:ext cx="3639627" cy="2962913"/>
          </a:xfrm>
          <a:prstGeom prst="rect">
            <a:avLst/>
          </a:prstGeom>
        </p:spPr>
      </p:pic>
      <p:pic>
        <p:nvPicPr>
          <p:cNvPr id="5" name="Afbeelding 4">
            <a:hlinkClick r:id="rId6" action="ppaction://hlinksldjump">
              <a:snd r:embed="rId4" name="laser.wav"/>
            </a:hlinkClick>
            <a:extLst>
              <a:ext uri="{FF2B5EF4-FFF2-40B4-BE49-F238E27FC236}">
                <a16:creationId xmlns:a16="http://schemas.microsoft.com/office/drawing/2014/main" id="{CE462834-B4D3-43B1-B31B-D7CC37E96A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632" y="2360428"/>
            <a:ext cx="3099976" cy="309997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F42631D-3EAF-46C0-B046-D3A9063FA4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55" y="101700"/>
            <a:ext cx="1015474" cy="95042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43F2D50-ECB3-4D4C-9EED-E81080D934DA}"/>
              </a:ext>
            </a:extLst>
          </p:cNvPr>
          <p:cNvSpPr txBox="1"/>
          <p:nvPr/>
        </p:nvSpPr>
        <p:spPr>
          <a:xfrm>
            <a:off x="3213952" y="385712"/>
            <a:ext cx="6737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Klik op </a:t>
            </a: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de afbeelding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12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2" name="LevelUp">
            <a:hlinkClick r:id="" action="ppaction://media"/>
            <a:extLst>
              <a:ext uri="{FF2B5EF4-FFF2-40B4-BE49-F238E27FC236}">
                <a16:creationId xmlns:a16="http://schemas.microsoft.com/office/drawing/2014/main" id="{33BA0B37-368D-48E7-B2BB-C5F678D71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CE008E5-0FD9-4134-A81E-41E6ACBF62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5" name="Afbeelding 4" descr="Afbeelding met teken&#10;&#10;Automatisch gegenereerde beschrijving">
            <a:extLst>
              <a:ext uri="{FF2B5EF4-FFF2-40B4-BE49-F238E27FC236}">
                <a16:creationId xmlns:a16="http://schemas.microsoft.com/office/drawing/2014/main" id="{ADA37267-FBCD-4330-8185-6AE33D3102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859E0D4-9711-48E1-8C69-A6EC10566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098" y="1852442"/>
            <a:ext cx="5700772" cy="6788506"/>
          </a:xfrm>
          <a:prstGeom prst="rect">
            <a:avLst/>
          </a:prstGeom>
        </p:spPr>
      </p:pic>
      <p:pic>
        <p:nvPicPr>
          <p:cNvPr id="5" name="Afbeelding 4">
            <a:hlinkClick r:id="rId3" action="ppaction://hlinksldjump">
              <a:snd r:embed="rId4" name="laser.wav"/>
            </a:hlinkClick>
            <a:extLst>
              <a:ext uri="{FF2B5EF4-FFF2-40B4-BE49-F238E27FC236}">
                <a16:creationId xmlns:a16="http://schemas.microsoft.com/office/drawing/2014/main" id="{81E01D5B-5DBE-4AA3-83B6-F53B1DCC78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3891">
            <a:off x="7886167" y="1432948"/>
            <a:ext cx="2046022" cy="1826409"/>
          </a:xfrm>
          <a:prstGeom prst="rect">
            <a:avLst/>
          </a:prstGeom>
        </p:spPr>
      </p:pic>
      <p:pic>
        <p:nvPicPr>
          <p:cNvPr id="7" name="Afbeelding 6" descr="Afbeelding met shirt, spel&#10;&#10;Automatisch gegenereerde beschrijving">
            <a:extLst>
              <a:ext uri="{FF2B5EF4-FFF2-40B4-BE49-F238E27FC236}">
                <a16:creationId xmlns:a16="http://schemas.microsoft.com/office/drawing/2014/main" id="{936E3B27-E464-481D-8825-A359C878B2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1" t="27019" r="54039" b="51604"/>
          <a:stretch/>
        </p:blipFill>
        <p:spPr>
          <a:xfrm>
            <a:off x="-114716" y="2346152"/>
            <a:ext cx="6190449" cy="4497572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1A678E6C-393C-48CB-9989-95701D44649B}"/>
              </a:ext>
            </a:extLst>
          </p:cNvPr>
          <p:cNvSpPr/>
          <p:nvPr/>
        </p:nvSpPr>
        <p:spPr>
          <a:xfrm>
            <a:off x="2855207" y="1852442"/>
            <a:ext cx="994033" cy="1149175"/>
          </a:xfrm>
          <a:prstGeom prst="ellipse">
            <a:avLst/>
          </a:prstGeom>
          <a:solidFill>
            <a:srgbClr val="0000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fles, blauw&#10;&#10;Automatisch gegenereerde beschrijving">
            <a:hlinkClick r:id="rId7" action="ppaction://hlinksldjump">
              <a:snd r:embed="rId4" name="laser.wav"/>
            </a:hlinkClick>
            <a:extLst>
              <a:ext uri="{FF2B5EF4-FFF2-40B4-BE49-F238E27FC236}">
                <a16:creationId xmlns:a16="http://schemas.microsoft.com/office/drawing/2014/main" id="{525CD199-276F-4E17-B24D-29DCD617F2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65853">
            <a:off x="3654790" y="-535412"/>
            <a:ext cx="1031759" cy="610639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8E4D703-8B3D-439C-8AB4-98D1654B6A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55" y="101700"/>
            <a:ext cx="1015474" cy="95042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536A81D-1996-4AFE-A1A8-1219BF71190E}"/>
              </a:ext>
            </a:extLst>
          </p:cNvPr>
          <p:cNvSpPr txBox="1"/>
          <p:nvPr/>
        </p:nvSpPr>
        <p:spPr>
          <a:xfrm>
            <a:off x="3352223" y="548928"/>
            <a:ext cx="6151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Klik op </a:t>
            </a: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de afbeelding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20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2" name="LevelUp">
            <a:hlinkClick r:id="" action="ppaction://media"/>
            <a:extLst>
              <a:ext uri="{FF2B5EF4-FFF2-40B4-BE49-F238E27FC236}">
                <a16:creationId xmlns:a16="http://schemas.microsoft.com/office/drawing/2014/main" id="{33BA0B37-368D-48E7-B2BB-C5F678D71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792DE3C-7A59-4F7F-952F-0CAB61376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5" name="Afbeelding 4" descr="Afbeelding met teken&#10;&#10;Automatisch gegenereerde beschrijving">
            <a:extLst>
              <a:ext uri="{FF2B5EF4-FFF2-40B4-BE49-F238E27FC236}">
                <a16:creationId xmlns:a16="http://schemas.microsoft.com/office/drawing/2014/main" id="{A9C0AB9F-7576-4102-A4F8-DBAA432EA3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2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taand, water, groep, grazen&#10;&#10;Automatisch gegenereerde beschrijving">
            <a:extLst>
              <a:ext uri="{FF2B5EF4-FFF2-40B4-BE49-F238E27FC236}">
                <a16:creationId xmlns:a16="http://schemas.microsoft.com/office/drawing/2014/main" id="{A44660B0-AC0D-47F5-AFE9-07507ECE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4" y="3556095"/>
            <a:ext cx="5859343" cy="2893503"/>
          </a:xfrm>
          <a:prstGeom prst="rect">
            <a:avLst/>
          </a:prstGeom>
        </p:spPr>
      </p:pic>
      <p:pic>
        <p:nvPicPr>
          <p:cNvPr id="6" name="Afbeelding 5" descr="Afbeelding met gebouw, buiten, voorzijde, klok&#10;&#10;Automatisch gegenereerde beschrijving">
            <a:extLst>
              <a:ext uri="{FF2B5EF4-FFF2-40B4-BE49-F238E27FC236}">
                <a16:creationId xmlns:a16="http://schemas.microsoft.com/office/drawing/2014/main" id="{E51EAC49-3918-4FB5-97B4-BB32C97C4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65" y="3622578"/>
            <a:ext cx="4855029" cy="3235422"/>
          </a:xfrm>
          <a:prstGeom prst="rect">
            <a:avLst/>
          </a:prstGeom>
        </p:spPr>
      </p:pic>
      <p:pic>
        <p:nvPicPr>
          <p:cNvPr id="8" name="Afbeelding 7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AD851F9C-6270-44A3-835E-444237AC29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8498"/>
            <a:ext cx="6190775" cy="3551093"/>
          </a:xfrm>
          <a:prstGeom prst="rect">
            <a:avLst/>
          </a:prstGeom>
        </p:spPr>
      </p:pic>
      <p:pic>
        <p:nvPicPr>
          <p:cNvPr id="10" name="Afbeelding 9">
            <a:hlinkClick r:id="rId7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5CEBFEE6-D235-4F5B-864F-06D0F5D0F0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0775" y="3306907"/>
            <a:ext cx="6194073" cy="355427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22A233-3148-4553-BEB4-42AE62644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535" y="0"/>
            <a:ext cx="1228165" cy="971497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3AF22A4C-5FD6-4887-B333-258C5B787202}"/>
              </a:ext>
            </a:extLst>
          </p:cNvPr>
          <p:cNvSpPr txBox="1"/>
          <p:nvPr/>
        </p:nvSpPr>
        <p:spPr>
          <a:xfrm>
            <a:off x="6956611" y="2194451"/>
            <a:ext cx="4955327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88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  <a:cs typeface="+mj-cs"/>
              </a:rPr>
              <a:t>Realistisch</a:t>
            </a:r>
            <a:br>
              <a:rPr kumimoji="0" lang="LID4096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j-cs"/>
              </a:rPr>
            </a:br>
            <a:endParaRPr lang="nl-NL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E17D90F-15A7-4551-A944-BF460AAA63B6}"/>
              </a:ext>
            </a:extLst>
          </p:cNvPr>
          <p:cNvSpPr txBox="1"/>
          <p:nvPr/>
        </p:nvSpPr>
        <p:spPr>
          <a:xfrm>
            <a:off x="1138006" y="2194451"/>
            <a:ext cx="514919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8800" dirty="0">
                <a:solidFill>
                  <a:srgbClr val="00B8FF"/>
                </a:solidFill>
                <a:latin typeface="Fragment Core" panose="02000504040000020003" pitchFamily="50" charset="0"/>
              </a:rPr>
              <a:t>Fantasie</a:t>
            </a:r>
            <a:endParaRPr lang="nl-NL" dirty="0">
              <a:solidFill>
                <a:srgbClr val="00B8FF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793594F-2A34-48DA-88D0-EC3676581E41}"/>
              </a:ext>
            </a:extLst>
          </p:cNvPr>
          <p:cNvSpPr txBox="1"/>
          <p:nvPr/>
        </p:nvSpPr>
        <p:spPr>
          <a:xfrm>
            <a:off x="2092233" y="654998"/>
            <a:ext cx="7811388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72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  <a:cs typeface="+mj-cs"/>
              </a:rPr>
              <a:t>Kies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j-cs"/>
              </a:rPr>
              <a:t>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j-cs"/>
              </a:rPr>
              <a:t>je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j-cs"/>
              </a:rPr>
              <a:t> </a:t>
            </a:r>
            <a:r>
              <a:rPr lang="nl-NL" sz="7200" dirty="0">
                <a:solidFill>
                  <a:srgbClr val="07D104"/>
                </a:solidFill>
                <a:latin typeface="Fragment Core" panose="02000504040000020003" pitchFamily="50" charset="0"/>
                <a:ea typeface="Typewriterhand" panose="02000603000000000000" pitchFamily="2" charset="0"/>
                <a:cs typeface="+mj-cs"/>
              </a:rPr>
              <a:t>voor…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j-cs"/>
              </a:rPr>
              <a:t>?</a:t>
            </a:r>
            <a:br>
              <a:rPr kumimoji="0" lang="LID4096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j-cs"/>
              </a:rPr>
            </a:b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Klik op </a:t>
            </a:r>
            <a:r>
              <a:rPr lang="nl-NL" sz="2800" b="1" dirty="0">
                <a:solidFill>
                  <a:srgbClr val="00B8FF"/>
                </a:solidFill>
                <a:latin typeface="Fragment Core" panose="02000504040000020003" pitchFamily="50" charset="0"/>
              </a:rPr>
              <a:t>de afbeelding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Fragment Core" panose="02000504040000020003" pitchFamily="50" charset="0"/>
              <a:ea typeface="+mn-ea"/>
              <a:cs typeface="+mn-cs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202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754BBDC-C5BC-419F-A602-35A2C4167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73" y="1515291"/>
            <a:ext cx="4474089" cy="5327766"/>
          </a:xfrm>
          <a:prstGeom prst="rect">
            <a:avLst/>
          </a:prstGeom>
        </p:spPr>
      </p:pic>
      <p:pic>
        <p:nvPicPr>
          <p:cNvPr id="3" name="Afbeelding 2">
            <a:hlinkClick r:id="rId3" action="ppaction://hlinksldjump">
              <a:snd r:embed="rId4" name="laser.wav"/>
            </a:hlinkClick>
            <a:extLst>
              <a:ext uri="{FF2B5EF4-FFF2-40B4-BE49-F238E27FC236}">
                <a16:creationId xmlns:a16="http://schemas.microsoft.com/office/drawing/2014/main" id="{56FFF28C-7A81-423E-A791-347DFC06A3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9576">
            <a:off x="2932847" y="1382366"/>
            <a:ext cx="2035538" cy="20355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3DBEFAB-FFCA-4A6E-BF21-E7E0C20EF8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26042">
            <a:off x="5570585" y="393670"/>
            <a:ext cx="4118489" cy="7226372"/>
          </a:xfrm>
          <a:prstGeom prst="rect">
            <a:avLst/>
          </a:prstGeom>
        </p:spPr>
      </p:pic>
      <p:pic>
        <p:nvPicPr>
          <p:cNvPr id="5" name="Afbeelding 4">
            <a:hlinkClick r:id="rId7" action="ppaction://hlinksldjump">
              <a:snd r:embed="rId4" name="laser.wav"/>
            </a:hlinkClick>
            <a:extLst>
              <a:ext uri="{FF2B5EF4-FFF2-40B4-BE49-F238E27FC236}">
                <a16:creationId xmlns:a16="http://schemas.microsoft.com/office/drawing/2014/main" id="{3ADA7873-1C17-42B3-A196-B22A64FF75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867" y="1426359"/>
            <a:ext cx="2002641" cy="2002641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80C30031-A4D1-47B8-8BB8-6853A6C8CF23}"/>
              </a:ext>
            </a:extLst>
          </p:cNvPr>
          <p:cNvSpPr/>
          <p:nvPr/>
        </p:nvSpPr>
        <p:spPr>
          <a:xfrm>
            <a:off x="8765177" y="4310743"/>
            <a:ext cx="470263" cy="781211"/>
          </a:xfrm>
          <a:prstGeom prst="rect">
            <a:avLst/>
          </a:prstGeom>
          <a:solidFill>
            <a:srgbClr val="0000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A23D9C3-DA26-41D8-8941-79D5A084AA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55" y="101700"/>
            <a:ext cx="1015474" cy="950425"/>
          </a:xfrm>
          <a:prstGeom prst="rect">
            <a:avLst/>
          </a:prstGeom>
        </p:spPr>
      </p:pic>
      <p:pic>
        <p:nvPicPr>
          <p:cNvPr id="13" name="Afbeelding 1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D88FCF73-B507-46B0-8A3B-86DB27E107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8789399" y="-74547"/>
            <a:ext cx="551104" cy="120113"/>
          </a:xfrm>
          <a:prstGeom prst="rect">
            <a:avLst/>
          </a:prstGeom>
        </p:spPr>
      </p:pic>
      <p:pic>
        <p:nvPicPr>
          <p:cNvPr id="14" name="Afbeelding 13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578F3482-2D32-4C37-9E9E-D4FD4BD891E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8737135" y="266883"/>
            <a:ext cx="551104" cy="12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4" name="LevelUp">
            <a:hlinkClick r:id="" action="ppaction://media"/>
            <a:extLst>
              <a:ext uri="{FF2B5EF4-FFF2-40B4-BE49-F238E27FC236}">
                <a16:creationId xmlns:a16="http://schemas.microsoft.com/office/drawing/2014/main" id="{BE213E3B-F111-4DA9-894E-23A15159D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D20C80B-F0FD-4FF2-8020-1D0A592DF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6" name="Afbeelding 5" descr="Afbeelding met teken&#10;&#10;Automatisch gegenereerde beschrijving">
            <a:extLst>
              <a:ext uri="{FF2B5EF4-FFF2-40B4-BE49-F238E27FC236}">
                <a16:creationId xmlns:a16="http://schemas.microsoft.com/office/drawing/2014/main" id="{0C5C2EED-972F-4D9B-B80A-31CF67F93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2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754BBDC-C5BC-419F-A602-35A2C4167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410" y="2166473"/>
            <a:ext cx="3995001" cy="475726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3DBEFAB-FFCA-4A6E-BF21-E7E0C20EF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14" t="16853" r="28737" b="59355"/>
          <a:stretch/>
        </p:blipFill>
        <p:spPr>
          <a:xfrm>
            <a:off x="7625593" y="1745625"/>
            <a:ext cx="1089838" cy="153447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80C30031-A4D1-47B8-8BB8-6853A6C8CF23}"/>
              </a:ext>
            </a:extLst>
          </p:cNvPr>
          <p:cNvSpPr/>
          <p:nvPr/>
        </p:nvSpPr>
        <p:spPr>
          <a:xfrm>
            <a:off x="8937812" y="4545106"/>
            <a:ext cx="251012" cy="546847"/>
          </a:xfrm>
          <a:prstGeom prst="rect">
            <a:avLst/>
          </a:prstGeom>
          <a:solidFill>
            <a:srgbClr val="0000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63B04ACB-B492-4236-82B8-C3F9931284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77558">
            <a:off x="1801805" y="1143201"/>
            <a:ext cx="2918758" cy="292249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752B19A-7E46-4A63-88B6-BEB4964804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r="60898" b="66116"/>
          <a:stretch/>
        </p:blipFill>
        <p:spPr>
          <a:xfrm rot="20649870">
            <a:off x="6855590" y="1804461"/>
            <a:ext cx="662056" cy="1659747"/>
          </a:xfrm>
          <a:prstGeom prst="rect">
            <a:avLst/>
          </a:prstGeom>
        </p:spPr>
      </p:pic>
      <p:sp>
        <p:nvSpPr>
          <p:cNvPr id="16" name="Ovaal 15">
            <a:extLst>
              <a:ext uri="{FF2B5EF4-FFF2-40B4-BE49-F238E27FC236}">
                <a16:creationId xmlns:a16="http://schemas.microsoft.com/office/drawing/2014/main" id="{80FFF254-717B-4E4D-92A8-EE8ECB67CC0E}"/>
              </a:ext>
            </a:extLst>
          </p:cNvPr>
          <p:cNvSpPr/>
          <p:nvPr/>
        </p:nvSpPr>
        <p:spPr>
          <a:xfrm>
            <a:off x="8422974" y="1611279"/>
            <a:ext cx="448153" cy="444617"/>
          </a:xfrm>
          <a:prstGeom prst="ellipse">
            <a:avLst/>
          </a:prstGeom>
          <a:solidFill>
            <a:srgbClr val="00000C"/>
          </a:solidFill>
          <a:ln>
            <a:solidFill>
              <a:srgbClr val="0000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078AB244-9A22-42DE-BD0A-486EE68E28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2" t="-2136" r="785" b="61158"/>
          <a:stretch/>
        </p:blipFill>
        <p:spPr>
          <a:xfrm>
            <a:off x="8300807" y="1487653"/>
            <a:ext cx="1045710" cy="1941348"/>
          </a:xfrm>
          <a:prstGeom prst="rect">
            <a:avLst/>
          </a:prstGeom>
        </p:spPr>
      </p:pic>
      <p:pic>
        <p:nvPicPr>
          <p:cNvPr id="4" name="Afbeelding 3">
            <a:hlinkClick r:id="rId8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1F4538DF-CA08-4566-A7F9-0980386ED6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92" b="-1254"/>
          <a:stretch/>
        </p:blipFill>
        <p:spPr>
          <a:xfrm>
            <a:off x="6372373" y="3280095"/>
            <a:ext cx="3384185" cy="274959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6863751-CE82-41D1-9042-7901F64B79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55" y="101700"/>
            <a:ext cx="1015474" cy="95042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5584FA52-F002-4D77-993A-389302AE32A9}"/>
              </a:ext>
            </a:extLst>
          </p:cNvPr>
          <p:cNvSpPr txBox="1"/>
          <p:nvPr/>
        </p:nvSpPr>
        <p:spPr>
          <a:xfrm>
            <a:off x="3048000" y="41541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Klik op </a:t>
            </a: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de afbeelding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38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2" name="LevelUp">
            <a:hlinkClick r:id="" action="ppaction://media"/>
            <a:extLst>
              <a:ext uri="{FF2B5EF4-FFF2-40B4-BE49-F238E27FC236}">
                <a16:creationId xmlns:a16="http://schemas.microsoft.com/office/drawing/2014/main" id="{33BA0B37-368D-48E7-B2BB-C5F678D71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711DD93-A00D-4730-92F2-6EC24DB6F7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5" name="Afbeelding 4" descr="Afbeelding met teken&#10;&#10;Automatisch gegenereerde beschrijving">
            <a:extLst>
              <a:ext uri="{FF2B5EF4-FFF2-40B4-BE49-F238E27FC236}">
                <a16:creationId xmlns:a16="http://schemas.microsoft.com/office/drawing/2014/main" id="{3F946D99-74C0-4093-8368-7B863F885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5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hlinkClick r:id="rId2" action="ppaction://hlinksldjump">
              <a:snd r:embed="rId3" name="laser.wav"/>
            </a:hlinkClick>
            <a:extLst>
              <a:ext uri="{FF2B5EF4-FFF2-40B4-BE49-F238E27FC236}">
                <a16:creationId xmlns:a16="http://schemas.microsoft.com/office/drawing/2014/main" id="{07DD6E94-BB7B-4644-BFF3-F2DAD257B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165" y="1739154"/>
            <a:ext cx="5262282" cy="526228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26F4581-F174-40B1-9170-4024BA31E9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/>
          <a:stretch/>
        </p:blipFill>
        <p:spPr>
          <a:xfrm>
            <a:off x="2656489" y="5550438"/>
            <a:ext cx="1326981" cy="1386960"/>
          </a:xfrm>
          <a:prstGeom prst="rect">
            <a:avLst/>
          </a:prstGeom>
        </p:spPr>
      </p:pic>
      <p:pic>
        <p:nvPicPr>
          <p:cNvPr id="7" name="Afbeelding 6">
            <a:hlinkClick r:id="rId6" action="ppaction://hlinksldjump">
              <a:snd r:embed="rId3" name="laser.wav"/>
            </a:hlinkClick>
            <a:extLst>
              <a:ext uri="{FF2B5EF4-FFF2-40B4-BE49-F238E27FC236}">
                <a16:creationId xmlns:a16="http://schemas.microsoft.com/office/drawing/2014/main" id="{E5DEC83F-35DD-4B52-93C9-FACAC28E2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56" y="1327316"/>
            <a:ext cx="3030859" cy="471543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6869243-2591-4D12-99DB-6B9D4678AB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55" y="101700"/>
            <a:ext cx="1015474" cy="95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4" name="LevelUp">
            <a:hlinkClick r:id="" action="ppaction://media"/>
            <a:extLst>
              <a:ext uri="{FF2B5EF4-FFF2-40B4-BE49-F238E27FC236}">
                <a16:creationId xmlns:a16="http://schemas.microsoft.com/office/drawing/2014/main" id="{BE213E3B-F111-4DA9-894E-23A15159D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BC36A4C-8A37-49B4-936D-D082DE49AF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6" name="Afbeelding 5" descr="Afbeelding met teken&#10;&#10;Automatisch gegenereerde beschrijving">
            <a:extLst>
              <a:ext uri="{FF2B5EF4-FFF2-40B4-BE49-F238E27FC236}">
                <a16:creationId xmlns:a16="http://schemas.microsoft.com/office/drawing/2014/main" id="{C35D9391-C7D7-4177-B098-C35A30902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2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hirt, spel&#10;&#10;Automatisch gegenereerde beschrijving">
            <a:extLst>
              <a:ext uri="{FF2B5EF4-FFF2-40B4-BE49-F238E27FC236}">
                <a16:creationId xmlns:a16="http://schemas.microsoft.com/office/drawing/2014/main" id="{BD2BAE02-67CB-4A96-AD61-4B162EB7BF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4" t="27428" r="12153" b="40638"/>
          <a:stretch/>
        </p:blipFill>
        <p:spPr>
          <a:xfrm>
            <a:off x="6572308" y="2505085"/>
            <a:ext cx="6093694" cy="6718852"/>
          </a:xfrm>
          <a:prstGeom prst="rect">
            <a:avLst/>
          </a:prstGeom>
        </p:spPr>
      </p:pic>
      <p:pic>
        <p:nvPicPr>
          <p:cNvPr id="7" name="Afbeelding 6" descr="Afbeelding met shirt, spel&#10;&#10;Automatisch gegenereerde beschrijving">
            <a:extLst>
              <a:ext uri="{FF2B5EF4-FFF2-40B4-BE49-F238E27FC236}">
                <a16:creationId xmlns:a16="http://schemas.microsoft.com/office/drawing/2014/main" id="{5C4C859F-B104-4A0D-A583-092B6EAC9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1" t="27019" r="54039" b="51604"/>
          <a:stretch/>
        </p:blipFill>
        <p:spPr>
          <a:xfrm>
            <a:off x="-94450" y="2360428"/>
            <a:ext cx="6190449" cy="4497572"/>
          </a:xfrm>
          <a:prstGeom prst="rect">
            <a:avLst/>
          </a:prstGeom>
        </p:spPr>
      </p:pic>
      <p:pic>
        <p:nvPicPr>
          <p:cNvPr id="2" name="Afbeelding 1">
            <a:hlinkClick r:id="rId3" action="ppaction://hlinksldjump">
              <a:snd r:embed="rId4" name="laser.wav"/>
            </a:hlinkClick>
            <a:extLst>
              <a:ext uri="{FF2B5EF4-FFF2-40B4-BE49-F238E27FC236}">
                <a16:creationId xmlns:a16="http://schemas.microsoft.com/office/drawing/2014/main" id="{114C3CA7-ADA2-430E-97D4-B6FB86C81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641" y="-311433"/>
            <a:ext cx="3853006" cy="5822185"/>
          </a:xfrm>
          <a:prstGeom prst="rect">
            <a:avLst/>
          </a:prstGeom>
        </p:spPr>
      </p:pic>
      <p:pic>
        <p:nvPicPr>
          <p:cNvPr id="4" name="Afbeelding 3">
            <a:hlinkClick r:id="rId6" action="ppaction://hlinksldjump">
              <a:snd r:embed="rId4" name="laser.wav"/>
            </a:hlinkClick>
            <a:extLst>
              <a:ext uri="{FF2B5EF4-FFF2-40B4-BE49-F238E27FC236}">
                <a16:creationId xmlns:a16="http://schemas.microsoft.com/office/drawing/2014/main" id="{BFEB4D1F-C6FC-4B74-8588-3CF7CED680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94661" flipV="1">
            <a:off x="890771" y="889489"/>
            <a:ext cx="4432176" cy="315281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4659E47-E063-4442-A119-E7A08A8B28B3}"/>
              </a:ext>
            </a:extLst>
          </p:cNvPr>
          <p:cNvSpPr txBox="1"/>
          <p:nvPr/>
        </p:nvSpPr>
        <p:spPr>
          <a:xfrm rot="19023878">
            <a:off x="3484174" y="2468747"/>
            <a:ext cx="1320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Lijm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68E8676-DD4C-4A4C-9322-79F9414504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55" y="101700"/>
            <a:ext cx="1015474" cy="95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2" name="LevelUp">
            <a:hlinkClick r:id="" action="ppaction://media"/>
            <a:extLst>
              <a:ext uri="{FF2B5EF4-FFF2-40B4-BE49-F238E27FC236}">
                <a16:creationId xmlns:a16="http://schemas.microsoft.com/office/drawing/2014/main" id="{33BA0B37-368D-48E7-B2BB-C5F678D71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D2AF35D-A9E1-44D1-8882-D7C8F6109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5" name="Afbeelding 4" descr="Afbeelding met teken&#10;&#10;Automatisch gegenereerde beschrijving">
            <a:extLst>
              <a:ext uri="{FF2B5EF4-FFF2-40B4-BE49-F238E27FC236}">
                <a16:creationId xmlns:a16="http://schemas.microsoft.com/office/drawing/2014/main" id="{AB65DC2B-D369-4E33-89D3-DAA329ED2F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4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AEB6E3B-58FF-48A1-BE0A-687F87CEF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930" y="2159870"/>
            <a:ext cx="6096528" cy="671837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9B46DFE-B266-4AF0-8610-4CF9C793D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4960" y="2358762"/>
            <a:ext cx="6187976" cy="4499238"/>
          </a:xfrm>
          <a:prstGeom prst="rect">
            <a:avLst/>
          </a:prstGeom>
        </p:spPr>
      </p:pic>
      <p:sp>
        <p:nvSpPr>
          <p:cNvPr id="2" name="Ovaal 1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FC5E5E25-18BE-4A14-AB43-CB882D62629C}"/>
              </a:ext>
            </a:extLst>
          </p:cNvPr>
          <p:cNvSpPr/>
          <p:nvPr/>
        </p:nvSpPr>
        <p:spPr>
          <a:xfrm>
            <a:off x="2569028" y="1546204"/>
            <a:ext cx="2998381" cy="3062177"/>
          </a:xfrm>
          <a:prstGeom prst="ellipse">
            <a:avLst/>
          </a:prstGeom>
          <a:solidFill>
            <a:srgbClr val="FF0000"/>
          </a:solidFill>
          <a:ln>
            <a:solidFill>
              <a:srgbClr val="00B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hlinkClick r:id="rId6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2B549A77-863E-4C09-9033-21E1D398900A}"/>
              </a:ext>
            </a:extLst>
          </p:cNvPr>
          <p:cNvSpPr/>
          <p:nvPr/>
        </p:nvSpPr>
        <p:spPr>
          <a:xfrm>
            <a:off x="6878455" y="1546203"/>
            <a:ext cx="2998381" cy="3062177"/>
          </a:xfrm>
          <a:prstGeom prst="ellipse">
            <a:avLst/>
          </a:prstGeom>
          <a:solidFill>
            <a:srgbClr val="00000C"/>
          </a:solidFill>
          <a:ln>
            <a:solidFill>
              <a:srgbClr val="07D1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C2B195-8AA9-46A1-BB7C-2C98393C5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55" y="101700"/>
            <a:ext cx="1015474" cy="95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4" name="LevelUp">
            <a:hlinkClick r:id="" action="ppaction://media"/>
            <a:extLst>
              <a:ext uri="{FF2B5EF4-FFF2-40B4-BE49-F238E27FC236}">
                <a16:creationId xmlns:a16="http://schemas.microsoft.com/office/drawing/2014/main" id="{BE213E3B-F111-4DA9-894E-23A15159D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1A8887E-156B-40F3-9783-C1A4F3251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6" name="Afbeelding 5" descr="Afbeelding met teken&#10;&#10;Automatisch gegenereerde beschrijving">
            <a:extLst>
              <a:ext uri="{FF2B5EF4-FFF2-40B4-BE49-F238E27FC236}">
                <a16:creationId xmlns:a16="http://schemas.microsoft.com/office/drawing/2014/main" id="{FB7F7F5D-18C1-4243-B9A2-EC3CAF362F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4" name="LevelUp">
            <a:hlinkClick r:id="" action="ppaction://media"/>
            <a:extLst>
              <a:ext uri="{FF2B5EF4-FFF2-40B4-BE49-F238E27FC236}">
                <a16:creationId xmlns:a16="http://schemas.microsoft.com/office/drawing/2014/main" id="{BE213E3B-F111-4DA9-894E-23A15159D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BD58EB7-A1DD-477C-9258-17F1073C26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6" name="Afbeelding 5" descr="Afbeelding met teken&#10;&#10;Automatisch gegenereerde beschrijving">
            <a:extLst>
              <a:ext uri="{FF2B5EF4-FFF2-40B4-BE49-F238E27FC236}">
                <a16:creationId xmlns:a16="http://schemas.microsoft.com/office/drawing/2014/main" id="{09E03380-F60F-4C85-8C32-6D7D01FA21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3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BF99E7C-0E44-4A44-AADF-884FFCFE5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558" y="2341384"/>
            <a:ext cx="6096528" cy="6718374"/>
          </a:xfrm>
          <a:prstGeom prst="rect">
            <a:avLst/>
          </a:prstGeom>
        </p:spPr>
      </p:pic>
      <p:sp>
        <p:nvSpPr>
          <p:cNvPr id="10" name="Ovaal 9">
            <a:hlinkClick r:id="rId3" action="ppaction://hlinksldjump">
              <a:snd r:embed="rId4" name="laser.wav"/>
            </a:hlinkClick>
            <a:extLst>
              <a:ext uri="{FF2B5EF4-FFF2-40B4-BE49-F238E27FC236}">
                <a16:creationId xmlns:a16="http://schemas.microsoft.com/office/drawing/2014/main" id="{2B549A77-863E-4C09-9033-21E1D398900A}"/>
              </a:ext>
            </a:extLst>
          </p:cNvPr>
          <p:cNvSpPr/>
          <p:nvPr/>
        </p:nvSpPr>
        <p:spPr>
          <a:xfrm>
            <a:off x="7083829" y="1157429"/>
            <a:ext cx="2998381" cy="306217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rgbClr val="07D1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C50C501-B069-43CD-9626-DFBBD7D797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55" y="101700"/>
            <a:ext cx="1015474" cy="9504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D99B024-D28A-4D65-AC83-C98503BFB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03337" y="2358762"/>
            <a:ext cx="6187976" cy="4499238"/>
          </a:xfrm>
          <a:prstGeom prst="rect">
            <a:avLst/>
          </a:prstGeom>
        </p:spPr>
      </p:pic>
      <p:sp>
        <p:nvSpPr>
          <p:cNvPr id="2" name="Ovaal 1">
            <a:hlinkClick r:id="rId7" action="ppaction://hlinksldjump">
              <a:snd r:embed="rId4" name="laser.wav"/>
            </a:hlinkClick>
            <a:extLst>
              <a:ext uri="{FF2B5EF4-FFF2-40B4-BE49-F238E27FC236}">
                <a16:creationId xmlns:a16="http://schemas.microsoft.com/office/drawing/2014/main" id="{FC5E5E25-18BE-4A14-AB43-CB882D62629C}"/>
              </a:ext>
            </a:extLst>
          </p:cNvPr>
          <p:cNvSpPr/>
          <p:nvPr/>
        </p:nvSpPr>
        <p:spPr>
          <a:xfrm>
            <a:off x="2490651" y="1157430"/>
            <a:ext cx="2998381" cy="3062177"/>
          </a:xfrm>
          <a:prstGeom prst="ellipse">
            <a:avLst/>
          </a:prstGeom>
          <a:solidFill>
            <a:srgbClr val="FFFF00"/>
          </a:solidFill>
          <a:ln>
            <a:solidFill>
              <a:srgbClr val="00B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77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2291" y="289668"/>
            <a:ext cx="3767417" cy="6390120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03186A85-1972-4951-8BD6-859B160F9A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1" end="128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125" y="6313541"/>
            <a:ext cx="487363" cy="4873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16C9D01-76B1-4F5B-BDFA-A75386C2E11F}"/>
              </a:ext>
            </a:extLst>
          </p:cNvPr>
          <p:cNvSpPr txBox="1"/>
          <p:nvPr/>
        </p:nvSpPr>
        <p:spPr>
          <a:xfrm>
            <a:off x="7511926" y="1945192"/>
            <a:ext cx="34465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boek!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gordijn, meubels&#10;&#10;Automatisch gegenereerde beschrijving">
            <a:extLst>
              <a:ext uri="{FF2B5EF4-FFF2-40B4-BE49-F238E27FC236}">
                <a16:creationId xmlns:a16="http://schemas.microsoft.com/office/drawing/2014/main" id="{5902E6DB-25EE-4C48-B37B-73FD9D0052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5" y="-526756"/>
            <a:ext cx="11925267" cy="6961412"/>
          </a:xfrm>
          <a:prstGeom prst="rect">
            <a:avLst/>
          </a:prstGeom>
        </p:spPr>
      </p:pic>
      <p:pic>
        <p:nvPicPr>
          <p:cNvPr id="4" name="Afbeelding 3" descr="Afbeelding met meubels, gordijn&#10;&#10;Automatisch gegenereerde beschrijving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E69487C0-0CE6-4EED-8660-D661FD4A6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2291" y="289668"/>
            <a:ext cx="3767417" cy="6390120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51BE8A67-F763-4324-98C4-19CDFF725E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4" end="107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505" y="6313541"/>
            <a:ext cx="487363" cy="4873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8886CC7-DF6E-40F4-8F53-5AC8E117E20E}"/>
              </a:ext>
            </a:extLst>
          </p:cNvPr>
          <p:cNvSpPr txBox="1"/>
          <p:nvPr/>
        </p:nvSpPr>
        <p:spPr>
          <a:xfrm>
            <a:off x="7636778" y="1856086"/>
            <a:ext cx="332935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boek!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gordijn, meubels&#10;&#10;Automatisch gegenereerde beschrijving">
            <a:extLst>
              <a:ext uri="{FF2B5EF4-FFF2-40B4-BE49-F238E27FC236}">
                <a16:creationId xmlns:a16="http://schemas.microsoft.com/office/drawing/2014/main" id="{5902E6DB-25EE-4C48-B37B-73FD9D0052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5" y="-526756"/>
            <a:ext cx="11925267" cy="6961412"/>
          </a:xfrm>
          <a:prstGeom prst="rect">
            <a:avLst/>
          </a:prstGeom>
        </p:spPr>
      </p:pic>
      <p:pic>
        <p:nvPicPr>
          <p:cNvPr id="4" name="Afbeelding 3" descr="Afbeelding met meubels, gordijn&#10;&#10;Automatisch gegenereerde beschrijving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E69487C0-0CE6-4EED-8660-D661FD4A6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3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89D4638-7F9A-49F3-8241-F55E2865DB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0062226" y="1868741"/>
            <a:ext cx="551104" cy="120113"/>
          </a:xfrm>
          <a:prstGeom prst="rect">
            <a:avLst/>
          </a:prstGeom>
        </p:spPr>
      </p:pic>
      <p:pic>
        <p:nvPicPr>
          <p:cNvPr id="17" name="Afbeelding 16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9F63907B-3614-4342-8BB0-9D8B05D88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089617" y="1984583"/>
            <a:ext cx="551104" cy="2406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3DA7B3-6787-45BD-8CBD-6E3C2E6B7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760" y="82385"/>
            <a:ext cx="9144000" cy="2387600"/>
          </a:xfrm>
        </p:spPr>
        <p:txBody>
          <a:bodyPr/>
          <a:lstStyle/>
          <a:p>
            <a:r>
              <a:rPr lang="nl-NL" sz="8000" dirty="0">
                <a:solidFill>
                  <a:srgbClr val="00B8FF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Dit</a:t>
            </a:r>
            <a:r>
              <a:rPr lang="nl-NL" sz="80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8000" dirty="0">
                <a:solidFill>
                  <a:srgbClr val="07D10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boek</a:t>
            </a:r>
            <a:r>
              <a:rPr lang="nl-NL" sz="80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al</a:t>
            </a:r>
            <a:r>
              <a:rPr lang="nl-NL" sz="8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8000" dirty="0">
                <a:solidFill>
                  <a:srgbClr val="00B8FF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gelezen?!</a:t>
            </a:r>
            <a:br>
              <a:rPr lang="LID4096" sz="6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</a:br>
            <a:endParaRPr lang="nl-NL" sz="2400" dirty="0">
              <a:latin typeface="Fragment core" panose="02000504040000020003"/>
            </a:endParaRPr>
          </a:p>
        </p:txBody>
      </p:sp>
      <p:pic>
        <p:nvPicPr>
          <p:cNvPr id="16" name="Afbeelding 15" descr="Afbeelding met shirt, spel&#10;&#10;Automatisch gegenereerde beschrijving">
            <a:hlinkClick r:id="" action="ppaction://hlinkshowjump?jump=nextslide">
              <a:snd r:embed="rId4" name="laser.wav"/>
            </a:hlinkClick>
            <a:extLst>
              <a:ext uri="{FF2B5EF4-FFF2-40B4-BE49-F238E27FC236}">
                <a16:creationId xmlns:a16="http://schemas.microsoft.com/office/drawing/2014/main" id="{D713EC03-113F-44A3-8680-AEA5298E9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7" t="27342" r="18461" b="26582"/>
          <a:stretch/>
        </p:blipFill>
        <p:spPr>
          <a:xfrm>
            <a:off x="3321933" y="2575749"/>
            <a:ext cx="2650603" cy="3159888"/>
          </a:xfrm>
          <a:prstGeom prst="rect">
            <a:avLst/>
          </a:prstGeom>
        </p:spPr>
      </p:pic>
      <p:pic>
        <p:nvPicPr>
          <p:cNvPr id="18" name="Afbeelding 17" descr="Afbeelding met shirt, spel&#10;&#10;Automatisch gegenereerde beschrijving">
            <a:hlinkClick r:id="" action="ppaction://hlinkshowjump?jump=nextslide">
              <a:snd r:embed="rId4" name="laser.wav"/>
            </a:hlinkClick>
            <a:extLst>
              <a:ext uri="{FF2B5EF4-FFF2-40B4-BE49-F238E27FC236}">
                <a16:creationId xmlns:a16="http://schemas.microsoft.com/office/drawing/2014/main" id="{A2099FF4-DD0A-4B4F-B667-ACB88FC6F6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t="18444" r="57348" b="19333"/>
          <a:stretch/>
        </p:blipFill>
        <p:spPr>
          <a:xfrm rot="566484">
            <a:off x="7548662" y="2857858"/>
            <a:ext cx="1697348" cy="3820160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CEBBA027-ED49-4C59-AB75-31B5871EA5D6}"/>
              </a:ext>
            </a:extLst>
          </p:cNvPr>
          <p:cNvSpPr/>
          <p:nvPr/>
        </p:nvSpPr>
        <p:spPr>
          <a:xfrm rot="586050">
            <a:off x="8782740" y="5146669"/>
            <a:ext cx="386080" cy="335280"/>
          </a:xfrm>
          <a:prstGeom prst="rect">
            <a:avLst/>
          </a:prstGeom>
          <a:solidFill>
            <a:srgbClr val="030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4E01E36-DCBC-46E5-8718-2BEA3F5A9CCB}"/>
              </a:ext>
            </a:extLst>
          </p:cNvPr>
          <p:cNvSpPr txBox="1"/>
          <p:nvPr/>
        </p:nvSpPr>
        <p:spPr>
          <a:xfrm>
            <a:off x="4315594" y="2263610"/>
            <a:ext cx="48947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prstClr val="white"/>
                </a:solidFill>
                <a:latin typeface="Fragment Core" panose="02000504040000020003" pitchFamily="50" charset="0"/>
              </a:rPr>
              <a:t>Klik op Joran of Kees</a:t>
            </a:r>
            <a:br>
              <a:rPr lang="nl-NL" sz="1800" b="1" dirty="0">
                <a:solidFill>
                  <a:prstClr val="white"/>
                </a:solidFill>
                <a:latin typeface="Fragment Core" panose="02000504040000020003" pitchFamily="50" charset="0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gment Core" panose="02000504040000020003" pitchFamily="50" charset="0"/>
              <a:ea typeface="+mn-ea"/>
              <a:cs typeface="+mn-cs"/>
            </a:endParaRPr>
          </a:p>
        </p:txBody>
      </p:sp>
      <p:pic>
        <p:nvPicPr>
          <p:cNvPr id="7" name="Afbeelding 6" descr="Afbeelding met teken&#10;&#10;Automatisch gegenereerde beschrijving">
            <a:extLst>
              <a:ext uri="{FF2B5EF4-FFF2-40B4-BE49-F238E27FC236}">
                <a16:creationId xmlns:a16="http://schemas.microsoft.com/office/drawing/2014/main" id="{9C8D13E1-74B1-4A2C-B04C-D51215DB7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1136" y="2538371"/>
            <a:ext cx="736098" cy="797424"/>
          </a:xfrm>
          <a:prstGeom prst="rect">
            <a:avLst/>
          </a:prstGeom>
        </p:spPr>
      </p:pic>
      <p:pic>
        <p:nvPicPr>
          <p:cNvPr id="5" name="Afbeelding 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CFA0912-F8CF-4CC1-9CD9-85667FAD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351649" y="2515436"/>
            <a:ext cx="551104" cy="240651"/>
          </a:xfrm>
          <a:prstGeom prst="rect">
            <a:avLst/>
          </a:prstGeom>
        </p:spPr>
      </p:pic>
      <p:pic>
        <p:nvPicPr>
          <p:cNvPr id="10" name="Afbeelding 9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2DFBCE92-39FB-4353-AF84-8CB36F0745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1104921" y="826104"/>
            <a:ext cx="551104" cy="120113"/>
          </a:xfrm>
          <a:prstGeom prst="rect">
            <a:avLst/>
          </a:prstGeom>
        </p:spPr>
      </p:pic>
      <p:pic>
        <p:nvPicPr>
          <p:cNvPr id="12" name="Afbeelding 1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D671050A-6109-4918-9925-2550E71485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1359170" y="306456"/>
            <a:ext cx="551104" cy="120113"/>
          </a:xfrm>
          <a:prstGeom prst="rect">
            <a:avLst/>
          </a:prstGeom>
        </p:spPr>
      </p:pic>
      <p:pic>
        <p:nvPicPr>
          <p:cNvPr id="13" name="Afbeelding 1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F023252F-C631-48E2-9B8B-BD451DACF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0604790" y="1076077"/>
            <a:ext cx="551104" cy="120113"/>
          </a:xfrm>
          <a:prstGeom prst="rect">
            <a:avLst/>
          </a:prstGeom>
        </p:spPr>
      </p:pic>
      <p:pic>
        <p:nvPicPr>
          <p:cNvPr id="14" name="Afbeelding 13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B5594840-6A8D-4431-B0FF-B3724AF68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523918" y="2158128"/>
            <a:ext cx="551104" cy="120113"/>
          </a:xfrm>
          <a:prstGeom prst="rect">
            <a:avLst/>
          </a:prstGeom>
        </p:spPr>
      </p:pic>
      <p:pic>
        <p:nvPicPr>
          <p:cNvPr id="15" name="Afbeelding 1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937D4DF6-4EE9-4DAA-8324-21E0CD5A5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1204457" y="1640674"/>
            <a:ext cx="551104" cy="240651"/>
          </a:xfrm>
          <a:prstGeom prst="rect">
            <a:avLst/>
          </a:prstGeom>
        </p:spPr>
      </p:pic>
      <p:pic>
        <p:nvPicPr>
          <p:cNvPr id="20" name="Afbeelding 19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0E5D518-76A0-429D-8ACE-C943FAC79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674103" y="2319550"/>
            <a:ext cx="551104" cy="240651"/>
          </a:xfrm>
          <a:prstGeom prst="rect">
            <a:avLst/>
          </a:prstGeom>
        </p:spPr>
      </p:pic>
      <p:pic>
        <p:nvPicPr>
          <p:cNvPr id="21" name="Afbeelding 20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ADD29D9F-17DD-466B-AAC2-71A61C00D6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-70731" y="1060646"/>
            <a:ext cx="551104" cy="240651"/>
          </a:xfrm>
          <a:prstGeom prst="rect">
            <a:avLst/>
          </a:prstGeom>
        </p:spPr>
      </p:pic>
      <p:pic>
        <p:nvPicPr>
          <p:cNvPr id="22" name="Afbeelding 2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75590B47-E6E3-402A-B0BF-4E7B54C042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72229" y="987525"/>
            <a:ext cx="551104" cy="240651"/>
          </a:xfrm>
          <a:prstGeom prst="rect">
            <a:avLst/>
          </a:prstGeom>
        </p:spPr>
      </p:pic>
      <p:pic>
        <p:nvPicPr>
          <p:cNvPr id="23" name="Afbeelding 2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1CB6B902-1C07-472E-AB45-FF381D510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365912" y="2685384"/>
            <a:ext cx="551104" cy="120113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FFB45436-6585-413C-863C-B45D1A8D6F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7" y="2048333"/>
            <a:ext cx="2664756" cy="341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186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 action="ppaction://hlinksldjump">
              <a:snd r:embed="rId3" name="laser.wav"/>
            </a:hlinkClick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1065" y="42248"/>
            <a:ext cx="4774228" cy="677350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6693F2C-3CEC-4089-A31F-1756F5D9F5BC}"/>
              </a:ext>
            </a:extLst>
          </p:cNvPr>
          <p:cNvSpPr txBox="1"/>
          <p:nvPr/>
        </p:nvSpPr>
        <p:spPr>
          <a:xfrm>
            <a:off x="0" y="0"/>
            <a:ext cx="363106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j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j-cs"/>
              </a:rPr>
              <a:t>het lijstje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j-cs"/>
              </a:rPr>
              <a:t>als je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j-cs"/>
              </a:rPr>
              <a:t>klaar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j-cs"/>
              </a:rPr>
              <a:t>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j-cs"/>
              </a:rPr>
              <a:t>bent. </a:t>
            </a:r>
            <a:endParaRPr lang="nl-NL" sz="7200" dirty="0">
              <a:solidFill>
                <a:srgbClr val="FF0044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E06CD6D-DD27-4988-A9AA-C644B5025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1173" y="515124"/>
            <a:ext cx="4230827" cy="438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1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8886" y="289668"/>
            <a:ext cx="4774228" cy="6390120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id="{942F1FDD-D986-4122-B9C7-E3707B54D2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5" end="11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125" y="6313541"/>
            <a:ext cx="487363" cy="4873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05AEE93-0E6B-4AC4-B944-282E7C0F0DBF}"/>
              </a:ext>
            </a:extLst>
          </p:cNvPr>
          <p:cNvSpPr txBox="1"/>
          <p:nvPr/>
        </p:nvSpPr>
        <p:spPr>
          <a:xfrm>
            <a:off x="7924800" y="1945192"/>
            <a:ext cx="328246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boek!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gordijn, meubels&#10;&#10;Automatisch gegenereerde beschrijving">
            <a:extLst>
              <a:ext uri="{FF2B5EF4-FFF2-40B4-BE49-F238E27FC236}">
                <a16:creationId xmlns:a16="http://schemas.microsoft.com/office/drawing/2014/main" id="{5902E6DB-25EE-4C48-B37B-73FD9D0052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5" y="-526756"/>
            <a:ext cx="11925267" cy="6961412"/>
          </a:xfrm>
          <a:prstGeom prst="rect">
            <a:avLst/>
          </a:prstGeom>
        </p:spPr>
      </p:pic>
      <p:pic>
        <p:nvPicPr>
          <p:cNvPr id="4" name="Afbeelding 3" descr="Afbeelding met meubels, gordijn&#10;&#10;Automatisch gegenereerde beschrijving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E69487C0-0CE6-4EED-8660-D661FD4A6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8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8886" y="289668"/>
            <a:ext cx="4774228" cy="6390120"/>
          </a:xfrm>
          <a:prstGeom prst="rect">
            <a:avLst/>
          </a:prstGeom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4E845538-1F03-4A94-BFC2-1178D7FF9E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9" end="15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85" y="6336401"/>
            <a:ext cx="487363" cy="4873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3320DE4-9319-4849-ADD1-3DCE56CB67CC}"/>
              </a:ext>
            </a:extLst>
          </p:cNvPr>
          <p:cNvSpPr txBox="1"/>
          <p:nvPr/>
        </p:nvSpPr>
        <p:spPr>
          <a:xfrm>
            <a:off x="7996090" y="1893838"/>
            <a:ext cx="321212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boek!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gordijn, meubels&#10;&#10;Automatisch gegenereerde beschrijving">
            <a:extLst>
              <a:ext uri="{FF2B5EF4-FFF2-40B4-BE49-F238E27FC236}">
                <a16:creationId xmlns:a16="http://schemas.microsoft.com/office/drawing/2014/main" id="{5902E6DB-25EE-4C48-B37B-73FD9D005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5" y="-526756"/>
            <a:ext cx="11925267" cy="6961412"/>
          </a:xfrm>
          <a:prstGeom prst="rect">
            <a:avLst/>
          </a:prstGeom>
        </p:spPr>
      </p:pic>
      <p:pic>
        <p:nvPicPr>
          <p:cNvPr id="4" name="Afbeelding 3" descr="Afbeelding met meubels, gordijn&#10;&#10;Automatisch gegenereerde beschrijving">
            <a:hlinkClick r:id="rId7" action="ppaction://hlinksldjump">
              <a:snd r:embed="rId8" name="laser.wav"/>
            </a:hlinkClick>
            <a:extLst>
              <a:ext uri="{FF2B5EF4-FFF2-40B4-BE49-F238E27FC236}">
                <a16:creationId xmlns:a16="http://schemas.microsoft.com/office/drawing/2014/main" id="{E69487C0-0CE6-4EED-8660-D661FD4A6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4236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5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89D4638-7F9A-49F3-8241-F55E2865DB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0062226" y="1868741"/>
            <a:ext cx="551104" cy="120113"/>
          </a:xfrm>
          <a:prstGeom prst="rect">
            <a:avLst/>
          </a:prstGeom>
        </p:spPr>
      </p:pic>
      <p:pic>
        <p:nvPicPr>
          <p:cNvPr id="17" name="Afbeelding 16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9F63907B-3614-4342-8BB0-9D8B05D88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089617" y="1984583"/>
            <a:ext cx="551104" cy="2406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3DA7B3-6787-45BD-8CBD-6E3C2E6B7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760" y="82385"/>
            <a:ext cx="9144000" cy="2387600"/>
          </a:xfrm>
        </p:spPr>
        <p:txBody>
          <a:bodyPr/>
          <a:lstStyle/>
          <a:p>
            <a:r>
              <a:rPr lang="nl-NL" sz="8000" dirty="0">
                <a:solidFill>
                  <a:srgbClr val="00B8FF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Dit</a:t>
            </a:r>
            <a:r>
              <a:rPr lang="nl-NL" sz="80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8000" dirty="0">
                <a:solidFill>
                  <a:srgbClr val="07D10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boek</a:t>
            </a:r>
            <a:r>
              <a:rPr lang="nl-NL" sz="80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al</a:t>
            </a:r>
            <a:r>
              <a:rPr lang="nl-NL" sz="8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8000" dirty="0">
                <a:solidFill>
                  <a:srgbClr val="00B8FF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gelezen?!</a:t>
            </a:r>
            <a:br>
              <a:rPr lang="LID4096" sz="6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</a:br>
            <a:endParaRPr lang="nl-NL" sz="2400" dirty="0">
              <a:latin typeface="Fragment core" panose="02000504040000020003"/>
            </a:endParaRPr>
          </a:p>
        </p:txBody>
      </p:sp>
      <p:pic>
        <p:nvPicPr>
          <p:cNvPr id="16" name="Afbeelding 15" descr="Afbeelding met shirt, spel&#10;&#10;Automatisch gegenereerde beschrijving">
            <a:hlinkClick r:id="" action="ppaction://hlinkshowjump?jump=nextslide">
              <a:snd r:embed="rId4" name="laser.wav"/>
            </a:hlinkClick>
            <a:extLst>
              <a:ext uri="{FF2B5EF4-FFF2-40B4-BE49-F238E27FC236}">
                <a16:creationId xmlns:a16="http://schemas.microsoft.com/office/drawing/2014/main" id="{D713EC03-113F-44A3-8680-AEA5298E9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7" t="27342" r="18461" b="26582"/>
          <a:stretch/>
        </p:blipFill>
        <p:spPr>
          <a:xfrm>
            <a:off x="3321933" y="2575749"/>
            <a:ext cx="2650603" cy="3159888"/>
          </a:xfrm>
          <a:prstGeom prst="rect">
            <a:avLst/>
          </a:prstGeom>
        </p:spPr>
      </p:pic>
      <p:pic>
        <p:nvPicPr>
          <p:cNvPr id="18" name="Afbeelding 17" descr="Afbeelding met shirt, spel&#10;&#10;Automatisch gegenereerde beschrijving">
            <a:hlinkClick r:id="" action="ppaction://hlinkshowjump?jump=nextslide">
              <a:snd r:embed="rId4" name="laser.wav"/>
            </a:hlinkClick>
            <a:extLst>
              <a:ext uri="{FF2B5EF4-FFF2-40B4-BE49-F238E27FC236}">
                <a16:creationId xmlns:a16="http://schemas.microsoft.com/office/drawing/2014/main" id="{A2099FF4-DD0A-4B4F-B667-ACB88FC6F6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t="18444" r="57348" b="19333"/>
          <a:stretch/>
        </p:blipFill>
        <p:spPr>
          <a:xfrm rot="566484">
            <a:off x="7548662" y="2857858"/>
            <a:ext cx="1697348" cy="3820160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CEBBA027-ED49-4C59-AB75-31B5871EA5D6}"/>
              </a:ext>
            </a:extLst>
          </p:cNvPr>
          <p:cNvSpPr/>
          <p:nvPr/>
        </p:nvSpPr>
        <p:spPr>
          <a:xfrm rot="586050">
            <a:off x="8782740" y="5146669"/>
            <a:ext cx="386080" cy="335280"/>
          </a:xfrm>
          <a:prstGeom prst="rect">
            <a:avLst/>
          </a:prstGeom>
          <a:solidFill>
            <a:srgbClr val="030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4E01E36-DCBC-46E5-8718-2BEA3F5A9CCB}"/>
              </a:ext>
            </a:extLst>
          </p:cNvPr>
          <p:cNvSpPr txBox="1"/>
          <p:nvPr/>
        </p:nvSpPr>
        <p:spPr>
          <a:xfrm>
            <a:off x="4315594" y="2263610"/>
            <a:ext cx="48947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prstClr val="white"/>
                </a:solidFill>
                <a:latin typeface="Fragment Core" panose="02000504040000020003" pitchFamily="50" charset="0"/>
              </a:rPr>
              <a:t>Klik op Joran of Kees</a:t>
            </a:r>
            <a:br>
              <a:rPr lang="nl-NL" sz="1800" b="1" dirty="0">
                <a:solidFill>
                  <a:prstClr val="white"/>
                </a:solidFill>
                <a:latin typeface="Fragment Core" panose="02000504040000020003" pitchFamily="50" charset="0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gment Core" panose="02000504040000020003" pitchFamily="50" charset="0"/>
              <a:ea typeface="+mn-ea"/>
              <a:cs typeface="+mn-cs"/>
            </a:endParaRPr>
          </a:p>
        </p:txBody>
      </p:sp>
      <p:pic>
        <p:nvPicPr>
          <p:cNvPr id="7" name="Afbeelding 6" descr="Afbeelding met teken&#10;&#10;Automatisch gegenereerde beschrijving">
            <a:extLst>
              <a:ext uri="{FF2B5EF4-FFF2-40B4-BE49-F238E27FC236}">
                <a16:creationId xmlns:a16="http://schemas.microsoft.com/office/drawing/2014/main" id="{9C8D13E1-74B1-4A2C-B04C-D51215DB7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1136" y="2538371"/>
            <a:ext cx="736098" cy="797424"/>
          </a:xfrm>
          <a:prstGeom prst="rect">
            <a:avLst/>
          </a:prstGeom>
        </p:spPr>
      </p:pic>
      <p:pic>
        <p:nvPicPr>
          <p:cNvPr id="5" name="Afbeelding 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CFA0912-F8CF-4CC1-9CD9-85667FAD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351649" y="2515436"/>
            <a:ext cx="551104" cy="240651"/>
          </a:xfrm>
          <a:prstGeom prst="rect">
            <a:avLst/>
          </a:prstGeom>
        </p:spPr>
      </p:pic>
      <p:pic>
        <p:nvPicPr>
          <p:cNvPr id="10" name="Afbeelding 9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2DFBCE92-39FB-4353-AF84-8CB36F0745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1104921" y="826104"/>
            <a:ext cx="551104" cy="120113"/>
          </a:xfrm>
          <a:prstGeom prst="rect">
            <a:avLst/>
          </a:prstGeom>
        </p:spPr>
      </p:pic>
      <p:pic>
        <p:nvPicPr>
          <p:cNvPr id="12" name="Afbeelding 1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D671050A-6109-4918-9925-2550E71485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1359170" y="306456"/>
            <a:ext cx="551104" cy="120113"/>
          </a:xfrm>
          <a:prstGeom prst="rect">
            <a:avLst/>
          </a:prstGeom>
        </p:spPr>
      </p:pic>
      <p:pic>
        <p:nvPicPr>
          <p:cNvPr id="13" name="Afbeelding 1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F023252F-C631-48E2-9B8B-BD451DACF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0604790" y="1076077"/>
            <a:ext cx="551104" cy="120113"/>
          </a:xfrm>
          <a:prstGeom prst="rect">
            <a:avLst/>
          </a:prstGeom>
        </p:spPr>
      </p:pic>
      <p:pic>
        <p:nvPicPr>
          <p:cNvPr id="14" name="Afbeelding 13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B5594840-6A8D-4431-B0FF-B3724AF68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523918" y="2158128"/>
            <a:ext cx="551104" cy="120113"/>
          </a:xfrm>
          <a:prstGeom prst="rect">
            <a:avLst/>
          </a:prstGeom>
        </p:spPr>
      </p:pic>
      <p:pic>
        <p:nvPicPr>
          <p:cNvPr id="15" name="Afbeelding 1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937D4DF6-4EE9-4DAA-8324-21E0CD5A5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1204457" y="1640674"/>
            <a:ext cx="551104" cy="240651"/>
          </a:xfrm>
          <a:prstGeom prst="rect">
            <a:avLst/>
          </a:prstGeom>
        </p:spPr>
      </p:pic>
      <p:pic>
        <p:nvPicPr>
          <p:cNvPr id="20" name="Afbeelding 19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0E5D518-76A0-429D-8ACE-C943FAC79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674103" y="2319550"/>
            <a:ext cx="551104" cy="240651"/>
          </a:xfrm>
          <a:prstGeom prst="rect">
            <a:avLst/>
          </a:prstGeom>
        </p:spPr>
      </p:pic>
      <p:pic>
        <p:nvPicPr>
          <p:cNvPr id="21" name="Afbeelding 20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ADD29D9F-17DD-466B-AAC2-71A61C00D6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-70731" y="1060646"/>
            <a:ext cx="551104" cy="240651"/>
          </a:xfrm>
          <a:prstGeom prst="rect">
            <a:avLst/>
          </a:prstGeom>
        </p:spPr>
      </p:pic>
      <p:pic>
        <p:nvPicPr>
          <p:cNvPr id="22" name="Afbeelding 2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75590B47-E6E3-402A-B0BF-4E7B54C042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72229" y="987525"/>
            <a:ext cx="551104" cy="240651"/>
          </a:xfrm>
          <a:prstGeom prst="rect">
            <a:avLst/>
          </a:prstGeom>
        </p:spPr>
      </p:pic>
      <p:pic>
        <p:nvPicPr>
          <p:cNvPr id="23" name="Afbeelding 2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1CB6B902-1C07-472E-AB45-FF381D510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365912" y="2685384"/>
            <a:ext cx="551104" cy="120113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00254468-AAD4-43F4-9CAF-A6088C7BAA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7" y="2048333"/>
            <a:ext cx="2664756" cy="341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5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" action="ppaction://hlinkshowjump?jump=lastslide">
              <a:snd r:embed="rId2" name="laser.wav"/>
            </a:hlinkClick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1065" y="42248"/>
            <a:ext cx="4774228" cy="677350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06AC9B6-4E52-4851-B6B6-0DC0DE4B6BE2}"/>
              </a:ext>
            </a:extLst>
          </p:cNvPr>
          <p:cNvSpPr txBox="1"/>
          <p:nvPr/>
        </p:nvSpPr>
        <p:spPr>
          <a:xfrm>
            <a:off x="2178" y="12678"/>
            <a:ext cx="362888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lijstje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als je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klaar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bent.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5EFE7AC-7E64-47A8-8D90-3BC03AA27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1173" y="515124"/>
            <a:ext cx="4230827" cy="438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8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2002" y="289668"/>
            <a:ext cx="4287996" cy="6390120"/>
          </a:xfrm>
          <a:prstGeom prst="rect">
            <a:avLst/>
          </a:prstGeom>
        </p:spPr>
      </p:pic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D34ACDF4-A15A-4AA2-B107-57665B8F80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5" end="9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85" y="6313541"/>
            <a:ext cx="487363" cy="4873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EA478AE-8F74-4657-AE77-BE7DDCFB3DAC}"/>
              </a:ext>
            </a:extLst>
          </p:cNvPr>
          <p:cNvSpPr txBox="1"/>
          <p:nvPr/>
        </p:nvSpPr>
        <p:spPr>
          <a:xfrm>
            <a:off x="7924800" y="2186915"/>
            <a:ext cx="325901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boek!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gordijn, meubels&#10;&#10;Automatisch gegenereerde beschrijving">
            <a:extLst>
              <a:ext uri="{FF2B5EF4-FFF2-40B4-BE49-F238E27FC236}">
                <a16:creationId xmlns:a16="http://schemas.microsoft.com/office/drawing/2014/main" id="{5902E6DB-25EE-4C48-B37B-73FD9D0052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5" y="-526756"/>
            <a:ext cx="11925267" cy="6961412"/>
          </a:xfrm>
          <a:prstGeom prst="rect">
            <a:avLst/>
          </a:prstGeom>
        </p:spPr>
      </p:pic>
      <p:pic>
        <p:nvPicPr>
          <p:cNvPr id="4" name="Afbeelding 3" descr="Afbeelding met meubels, gordijn&#10;&#10;Automatisch gegenereerde beschrijving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E69487C0-0CE6-4EED-8660-D661FD4A6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8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7CAB376-1D6A-4B46-B8A3-7C9133543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974" y="4930085"/>
            <a:ext cx="1546214" cy="1655946"/>
          </a:xfrm>
          <a:prstGeom prst="rect">
            <a:avLst/>
          </a:prstGeom>
        </p:spPr>
      </p:pic>
      <p:pic>
        <p:nvPicPr>
          <p:cNvPr id="3" name="Afbeelding 2" descr="Afbeelding met taart, tafel, verjaardag, zitten&#10;&#10;Automatisch gegenereerde beschrijving">
            <a:hlinkClick r:id="rId3" action="ppaction://hlinksldjump">
              <a:snd r:embed="rId4" name="laser.wav"/>
            </a:hlinkClick>
            <a:extLst>
              <a:ext uri="{FF2B5EF4-FFF2-40B4-BE49-F238E27FC236}">
                <a16:creationId xmlns:a16="http://schemas.microsoft.com/office/drawing/2014/main" id="{176E55E0-021C-4019-8A71-AF5F594F3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050" y="2895599"/>
            <a:ext cx="2564841" cy="2994211"/>
          </a:xfrm>
          <a:prstGeom prst="rect">
            <a:avLst/>
          </a:prstGeom>
        </p:spPr>
      </p:pic>
      <p:pic>
        <p:nvPicPr>
          <p:cNvPr id="9" name="Afbeelding 8" descr="Afbeelding met licht&#10;&#10;Automatisch gegenereerde beschrijving">
            <a:extLst>
              <a:ext uri="{FF2B5EF4-FFF2-40B4-BE49-F238E27FC236}">
                <a16:creationId xmlns:a16="http://schemas.microsoft.com/office/drawing/2014/main" id="{EA045033-682C-4882-A7F4-5EDD14DF00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9187">
            <a:off x="7370454" y="962237"/>
            <a:ext cx="577977" cy="74281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E6A9952-8B71-4F2A-90AF-2004EE0EA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43457" flipV="1">
            <a:off x="6094097" y="1157371"/>
            <a:ext cx="1298736" cy="102388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8B3D07-F04A-4F06-860D-9C779B4049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502"/>
          <a:stretch/>
        </p:blipFill>
        <p:spPr>
          <a:xfrm>
            <a:off x="8079736" y="1669311"/>
            <a:ext cx="6096528" cy="5273749"/>
          </a:xfrm>
          <a:prstGeom prst="rect">
            <a:avLst/>
          </a:prstGeom>
        </p:spPr>
      </p:pic>
      <p:pic>
        <p:nvPicPr>
          <p:cNvPr id="5" name="Afbeelding 4" descr="Afbeelding met fles, penseel&#10;&#10;Automatisch gegenereerde beschrijving">
            <a:hlinkClick r:id="rId9" action="ppaction://hlinksldjump">
              <a:snd r:embed="rId4" name="laser.wav"/>
            </a:hlinkClick>
            <a:extLst>
              <a:ext uri="{FF2B5EF4-FFF2-40B4-BE49-F238E27FC236}">
                <a16:creationId xmlns:a16="http://schemas.microsoft.com/office/drawing/2014/main" id="{1A120AAB-3228-460C-826D-42BCE64575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6514">
            <a:off x="6923691" y="1069260"/>
            <a:ext cx="3014418" cy="538466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4A43E79-6A73-4C7E-83C7-D97ADB8E1F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0897" y="3540140"/>
            <a:ext cx="1652159" cy="170702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314E45F-E69C-49DE-8629-A5066E539F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62675" y="4924769"/>
            <a:ext cx="524301" cy="43285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28F8BCB-2154-4DF0-B7A2-D34DD8CFFC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0" y="91164"/>
            <a:ext cx="1228164" cy="97149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4D72081-F4EF-432F-9BDD-B36B50DFAAB2}"/>
              </a:ext>
            </a:extLst>
          </p:cNvPr>
          <p:cNvSpPr txBox="1"/>
          <p:nvPr/>
        </p:nvSpPr>
        <p:spPr>
          <a:xfrm rot="996158">
            <a:off x="7528177" y="4443121"/>
            <a:ext cx="1432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err="1">
                <a:solidFill>
                  <a:srgbClr val="0070C0"/>
                </a:solidFill>
                <a:hlinkClick r:id="rId9" action="ppaction://hlinksldjump">
                  <a:snd r:embed="rId4" name="laser.wav"/>
                </a:hlinkClick>
              </a:rPr>
              <a:t>TraanVocht</a:t>
            </a:r>
            <a:endParaRPr lang="nl-NL" sz="4000" b="1" dirty="0">
              <a:solidFill>
                <a:srgbClr val="0070C0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7B8270C-D88C-45F3-9112-DCC0AA208270}"/>
              </a:ext>
            </a:extLst>
          </p:cNvPr>
          <p:cNvSpPr txBox="1"/>
          <p:nvPr/>
        </p:nvSpPr>
        <p:spPr>
          <a:xfrm>
            <a:off x="1246353" y="81923"/>
            <a:ext cx="94784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Klik op </a:t>
            </a:r>
            <a:r>
              <a:rPr lang="nl-NL" sz="5400" b="1" dirty="0">
                <a:solidFill>
                  <a:srgbClr val="00B8FF"/>
                </a:solidFill>
                <a:latin typeface="Fragment Core" panose="02000504040000020003" pitchFamily="50" charset="0"/>
              </a:rPr>
              <a:t>de afbeelding</a:t>
            </a:r>
            <a:b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</a:br>
            <a:endParaRPr kumimoji="0" lang="nl-NL" sz="54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Fragment Core" panose="02000504040000020003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72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2002" y="289668"/>
            <a:ext cx="4287996" cy="6390120"/>
          </a:xfrm>
          <a:prstGeom prst="rect">
            <a:avLst/>
          </a:prstGeom>
        </p:spPr>
      </p:pic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C9D547E3-FBAC-4B8F-8F00-B03F8D94B8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65" end="122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505" y="6313541"/>
            <a:ext cx="487363" cy="4873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5AD7595-9BC3-409E-A555-116EB9C0440C}"/>
              </a:ext>
            </a:extLst>
          </p:cNvPr>
          <p:cNvSpPr txBox="1"/>
          <p:nvPr/>
        </p:nvSpPr>
        <p:spPr>
          <a:xfrm>
            <a:off x="7918132" y="1908270"/>
            <a:ext cx="3048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boek!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gordijn, meubels&#10;&#10;Automatisch gegenereerde beschrijving">
            <a:extLst>
              <a:ext uri="{FF2B5EF4-FFF2-40B4-BE49-F238E27FC236}">
                <a16:creationId xmlns:a16="http://schemas.microsoft.com/office/drawing/2014/main" id="{5902E6DB-25EE-4C48-B37B-73FD9D0052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5" y="-526756"/>
            <a:ext cx="11925267" cy="6961412"/>
          </a:xfrm>
          <a:prstGeom prst="rect">
            <a:avLst/>
          </a:prstGeom>
        </p:spPr>
      </p:pic>
      <p:pic>
        <p:nvPicPr>
          <p:cNvPr id="4" name="Afbeelding 3" descr="Afbeelding met meubels, gordijn&#10;&#10;Automatisch gegenereerde beschrijving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E69487C0-0CE6-4EED-8660-D661FD4A6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096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2002" y="289668"/>
            <a:ext cx="4287996" cy="6390120"/>
          </a:xfrm>
          <a:prstGeom prst="rect">
            <a:avLst/>
          </a:prstGeom>
        </p:spPr>
      </p:pic>
      <p:pic>
        <p:nvPicPr>
          <p:cNvPr id="5" name="7">
            <a:hlinkClick r:id="" action="ppaction://media"/>
            <a:extLst>
              <a:ext uri="{FF2B5EF4-FFF2-40B4-BE49-F238E27FC236}">
                <a16:creationId xmlns:a16="http://schemas.microsoft.com/office/drawing/2014/main" id="{74168981-16F2-4A22-A72B-F76EF30323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3745" y="6313541"/>
            <a:ext cx="487363" cy="4873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2FC580D-436A-44B1-A751-93A26271330C}"/>
              </a:ext>
            </a:extLst>
          </p:cNvPr>
          <p:cNvSpPr txBox="1"/>
          <p:nvPr/>
        </p:nvSpPr>
        <p:spPr>
          <a:xfrm>
            <a:off x="7551200" y="1945192"/>
            <a:ext cx="339969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boek!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gordijn, meubels&#10;&#10;Automatisch gegenereerde beschrijving">
            <a:extLst>
              <a:ext uri="{FF2B5EF4-FFF2-40B4-BE49-F238E27FC236}">
                <a16:creationId xmlns:a16="http://schemas.microsoft.com/office/drawing/2014/main" id="{5902E6DB-25EE-4C48-B37B-73FD9D0052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5" y="-526756"/>
            <a:ext cx="11925267" cy="6961412"/>
          </a:xfrm>
          <a:prstGeom prst="rect">
            <a:avLst/>
          </a:prstGeom>
        </p:spPr>
      </p:pic>
      <p:pic>
        <p:nvPicPr>
          <p:cNvPr id="4" name="Afbeelding 3" descr="Afbeelding met meubels, gordijn&#10;&#10;Automatisch gegenereerde beschrijving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E69487C0-0CE6-4EED-8660-D661FD4A6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7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89D4638-7F9A-49F3-8241-F55E2865DB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0062226" y="1868741"/>
            <a:ext cx="551104" cy="120113"/>
          </a:xfrm>
          <a:prstGeom prst="rect">
            <a:avLst/>
          </a:prstGeom>
        </p:spPr>
      </p:pic>
      <p:pic>
        <p:nvPicPr>
          <p:cNvPr id="17" name="Afbeelding 16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9F63907B-3614-4342-8BB0-9D8B05D88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089617" y="1984583"/>
            <a:ext cx="551104" cy="2406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3DA7B3-6787-45BD-8CBD-6E3C2E6B7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760" y="82385"/>
            <a:ext cx="9144000" cy="2387600"/>
          </a:xfrm>
        </p:spPr>
        <p:txBody>
          <a:bodyPr/>
          <a:lstStyle/>
          <a:p>
            <a:r>
              <a:rPr lang="nl-NL" sz="8000" dirty="0">
                <a:solidFill>
                  <a:srgbClr val="00B8FF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Dit</a:t>
            </a:r>
            <a:r>
              <a:rPr lang="nl-NL" sz="80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8000" dirty="0">
                <a:solidFill>
                  <a:srgbClr val="07D10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boek</a:t>
            </a:r>
            <a:r>
              <a:rPr lang="nl-NL" sz="80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al</a:t>
            </a:r>
            <a:r>
              <a:rPr lang="nl-NL" sz="8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8000" dirty="0">
                <a:solidFill>
                  <a:srgbClr val="00B8FF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gelezen?!</a:t>
            </a:r>
            <a:br>
              <a:rPr lang="LID4096" sz="6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</a:br>
            <a:endParaRPr lang="nl-NL" sz="2400" dirty="0">
              <a:latin typeface="Fragment core" panose="02000504040000020003"/>
            </a:endParaRPr>
          </a:p>
        </p:txBody>
      </p:sp>
      <p:pic>
        <p:nvPicPr>
          <p:cNvPr id="16" name="Afbeelding 15" descr="Afbeelding met shirt, spel&#10;&#10;Automatisch gegenereerde beschrijving">
            <a:hlinkClick r:id="" action="ppaction://hlinkshowjump?jump=nextslide">
              <a:snd r:embed="rId4" name="laser.wav"/>
            </a:hlinkClick>
            <a:extLst>
              <a:ext uri="{FF2B5EF4-FFF2-40B4-BE49-F238E27FC236}">
                <a16:creationId xmlns:a16="http://schemas.microsoft.com/office/drawing/2014/main" id="{D713EC03-113F-44A3-8680-AEA5298E9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7" t="27342" r="18461" b="26582"/>
          <a:stretch/>
        </p:blipFill>
        <p:spPr>
          <a:xfrm>
            <a:off x="3321933" y="2575749"/>
            <a:ext cx="2650603" cy="3159888"/>
          </a:xfrm>
          <a:prstGeom prst="rect">
            <a:avLst/>
          </a:prstGeom>
        </p:spPr>
      </p:pic>
      <p:pic>
        <p:nvPicPr>
          <p:cNvPr id="18" name="Afbeelding 17" descr="Afbeelding met shirt, spel&#10;&#10;Automatisch gegenereerde beschrijving">
            <a:hlinkClick r:id="" action="ppaction://hlinkshowjump?jump=nextslide">
              <a:snd r:embed="rId4" name="laser.wav"/>
            </a:hlinkClick>
            <a:extLst>
              <a:ext uri="{FF2B5EF4-FFF2-40B4-BE49-F238E27FC236}">
                <a16:creationId xmlns:a16="http://schemas.microsoft.com/office/drawing/2014/main" id="{A2099FF4-DD0A-4B4F-B667-ACB88FC6F6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t="18444" r="57348" b="19333"/>
          <a:stretch/>
        </p:blipFill>
        <p:spPr>
          <a:xfrm rot="566484">
            <a:off x="7548662" y="2857858"/>
            <a:ext cx="1697348" cy="3820160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CEBBA027-ED49-4C59-AB75-31B5871EA5D6}"/>
              </a:ext>
            </a:extLst>
          </p:cNvPr>
          <p:cNvSpPr/>
          <p:nvPr/>
        </p:nvSpPr>
        <p:spPr>
          <a:xfrm rot="586050">
            <a:off x="8782740" y="5146669"/>
            <a:ext cx="386080" cy="335280"/>
          </a:xfrm>
          <a:prstGeom prst="rect">
            <a:avLst/>
          </a:prstGeom>
          <a:solidFill>
            <a:srgbClr val="030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4E01E36-DCBC-46E5-8718-2BEA3F5A9CCB}"/>
              </a:ext>
            </a:extLst>
          </p:cNvPr>
          <p:cNvSpPr txBox="1"/>
          <p:nvPr/>
        </p:nvSpPr>
        <p:spPr>
          <a:xfrm>
            <a:off x="4315594" y="2263610"/>
            <a:ext cx="48947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prstClr val="white"/>
                </a:solidFill>
                <a:latin typeface="Fragment Core" panose="02000504040000020003" pitchFamily="50" charset="0"/>
              </a:rPr>
              <a:t>Klik op Joran of Kees</a:t>
            </a:r>
            <a:br>
              <a:rPr lang="nl-NL" sz="1800" b="1" dirty="0">
                <a:solidFill>
                  <a:prstClr val="white"/>
                </a:solidFill>
                <a:latin typeface="Fragment Core" panose="02000504040000020003" pitchFamily="50" charset="0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gment Core" panose="02000504040000020003" pitchFamily="50" charset="0"/>
              <a:ea typeface="+mn-ea"/>
              <a:cs typeface="+mn-cs"/>
            </a:endParaRPr>
          </a:p>
        </p:txBody>
      </p:sp>
      <p:pic>
        <p:nvPicPr>
          <p:cNvPr id="7" name="Afbeelding 6" descr="Afbeelding met teken&#10;&#10;Automatisch gegenereerde beschrijving">
            <a:extLst>
              <a:ext uri="{FF2B5EF4-FFF2-40B4-BE49-F238E27FC236}">
                <a16:creationId xmlns:a16="http://schemas.microsoft.com/office/drawing/2014/main" id="{9C8D13E1-74B1-4A2C-B04C-D51215DB7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1136" y="2538371"/>
            <a:ext cx="736098" cy="797424"/>
          </a:xfrm>
          <a:prstGeom prst="rect">
            <a:avLst/>
          </a:prstGeom>
        </p:spPr>
      </p:pic>
      <p:pic>
        <p:nvPicPr>
          <p:cNvPr id="5" name="Afbeelding 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CFA0912-F8CF-4CC1-9CD9-85667FAD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351649" y="2515436"/>
            <a:ext cx="551104" cy="240651"/>
          </a:xfrm>
          <a:prstGeom prst="rect">
            <a:avLst/>
          </a:prstGeom>
        </p:spPr>
      </p:pic>
      <p:pic>
        <p:nvPicPr>
          <p:cNvPr id="10" name="Afbeelding 9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2DFBCE92-39FB-4353-AF84-8CB36F0745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1104921" y="826104"/>
            <a:ext cx="551104" cy="120113"/>
          </a:xfrm>
          <a:prstGeom prst="rect">
            <a:avLst/>
          </a:prstGeom>
        </p:spPr>
      </p:pic>
      <p:pic>
        <p:nvPicPr>
          <p:cNvPr id="12" name="Afbeelding 1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D671050A-6109-4918-9925-2550E71485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1359170" y="306456"/>
            <a:ext cx="551104" cy="120113"/>
          </a:xfrm>
          <a:prstGeom prst="rect">
            <a:avLst/>
          </a:prstGeom>
        </p:spPr>
      </p:pic>
      <p:pic>
        <p:nvPicPr>
          <p:cNvPr id="13" name="Afbeelding 1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F023252F-C631-48E2-9B8B-BD451DACF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0604790" y="1076077"/>
            <a:ext cx="551104" cy="120113"/>
          </a:xfrm>
          <a:prstGeom prst="rect">
            <a:avLst/>
          </a:prstGeom>
        </p:spPr>
      </p:pic>
      <p:pic>
        <p:nvPicPr>
          <p:cNvPr id="14" name="Afbeelding 13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B5594840-6A8D-4431-B0FF-B3724AF68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523918" y="2158128"/>
            <a:ext cx="551104" cy="120113"/>
          </a:xfrm>
          <a:prstGeom prst="rect">
            <a:avLst/>
          </a:prstGeom>
        </p:spPr>
      </p:pic>
      <p:pic>
        <p:nvPicPr>
          <p:cNvPr id="15" name="Afbeelding 1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937D4DF6-4EE9-4DAA-8324-21E0CD5A5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1204457" y="1640674"/>
            <a:ext cx="551104" cy="240651"/>
          </a:xfrm>
          <a:prstGeom prst="rect">
            <a:avLst/>
          </a:prstGeom>
        </p:spPr>
      </p:pic>
      <p:pic>
        <p:nvPicPr>
          <p:cNvPr id="20" name="Afbeelding 19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0E5D518-76A0-429D-8ACE-C943FAC79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674103" y="2319550"/>
            <a:ext cx="551104" cy="240651"/>
          </a:xfrm>
          <a:prstGeom prst="rect">
            <a:avLst/>
          </a:prstGeom>
        </p:spPr>
      </p:pic>
      <p:pic>
        <p:nvPicPr>
          <p:cNvPr id="21" name="Afbeelding 20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ADD29D9F-17DD-466B-AAC2-71A61C00D6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-70731" y="1060646"/>
            <a:ext cx="551104" cy="240651"/>
          </a:xfrm>
          <a:prstGeom prst="rect">
            <a:avLst/>
          </a:prstGeom>
        </p:spPr>
      </p:pic>
      <p:pic>
        <p:nvPicPr>
          <p:cNvPr id="22" name="Afbeelding 2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75590B47-E6E3-402A-B0BF-4E7B54C042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72229" y="987525"/>
            <a:ext cx="551104" cy="240651"/>
          </a:xfrm>
          <a:prstGeom prst="rect">
            <a:avLst/>
          </a:prstGeom>
        </p:spPr>
      </p:pic>
      <p:pic>
        <p:nvPicPr>
          <p:cNvPr id="23" name="Afbeelding 2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1CB6B902-1C07-472E-AB45-FF381D510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365912" y="2685384"/>
            <a:ext cx="551104" cy="120113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3AEBD915-C4E2-4FD4-8B7C-3E034F51AA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7" y="2048333"/>
            <a:ext cx="2664756" cy="341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64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3DA7B3-6787-45BD-8CBD-6E3C2E6B7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2783" y="712323"/>
            <a:ext cx="9144000" cy="2387600"/>
          </a:xfrm>
        </p:spPr>
        <p:txBody>
          <a:bodyPr/>
          <a:lstStyle/>
          <a:p>
            <a:br>
              <a:rPr lang="LID4096" sz="6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</a:br>
            <a:endParaRPr lang="nl-NL" dirty="0">
              <a:latin typeface="Fragment core" panose="02000504040000020003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CEBBA027-ED49-4C59-AB75-31B5871EA5D6}"/>
              </a:ext>
            </a:extLst>
          </p:cNvPr>
          <p:cNvSpPr/>
          <p:nvPr/>
        </p:nvSpPr>
        <p:spPr>
          <a:xfrm rot="586050">
            <a:off x="8782740" y="5146669"/>
            <a:ext cx="386080" cy="335280"/>
          </a:xfrm>
          <a:prstGeom prst="rect">
            <a:avLst/>
          </a:prstGeom>
          <a:solidFill>
            <a:srgbClr val="030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4E01E36-DCBC-46E5-8718-2BEA3F5A9CCB}"/>
              </a:ext>
            </a:extLst>
          </p:cNvPr>
          <p:cNvSpPr txBox="1"/>
          <p:nvPr/>
        </p:nvSpPr>
        <p:spPr>
          <a:xfrm>
            <a:off x="5012025" y="2744516"/>
            <a:ext cx="4894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nl-NL" sz="1800" b="1" dirty="0">
                <a:solidFill>
                  <a:prstClr val="white"/>
                </a:solidFill>
                <a:latin typeface="Fragment Core" panose="02000504040000020003" pitchFamily="50" charset="0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gment Core" panose="02000504040000020003" pitchFamily="50" charset="0"/>
              <a:ea typeface="+mn-ea"/>
              <a:cs typeface="+mn-cs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E13470AA-F69E-4BAF-ABAB-B5EB2439D0C7}"/>
              </a:ext>
            </a:extLst>
          </p:cNvPr>
          <p:cNvSpPr txBox="1"/>
          <p:nvPr/>
        </p:nvSpPr>
        <p:spPr>
          <a:xfrm>
            <a:off x="0" y="-147150"/>
            <a:ext cx="376210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lijstje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als je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klaar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bent.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919DBB2D-A4E7-4603-93AB-C03D5FFB7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1173" y="515124"/>
            <a:ext cx="4230827" cy="4383445"/>
          </a:xfrm>
          <a:prstGeom prst="rect">
            <a:avLst/>
          </a:prstGeom>
        </p:spPr>
      </p:pic>
      <p:pic>
        <p:nvPicPr>
          <p:cNvPr id="26" name="Afbeelding 25">
            <a:hlinkClick r:id="" action="ppaction://hlinkshowjump?jump=lastslide">
              <a:snd r:embed="rId4" name="laser.wav"/>
            </a:hlinkClick>
            <a:extLst>
              <a:ext uri="{FF2B5EF4-FFF2-40B4-BE49-F238E27FC236}">
                <a16:creationId xmlns:a16="http://schemas.microsoft.com/office/drawing/2014/main" id="{290F8777-5857-4DBD-AF00-3A54DD1F5E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1065" y="42248"/>
            <a:ext cx="4774227" cy="677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3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7486" y="406202"/>
            <a:ext cx="3837023" cy="6390120"/>
          </a:xfrm>
          <a:prstGeom prst="rect">
            <a:avLst/>
          </a:prstGeom>
        </p:spPr>
      </p:pic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A2C192F1-0D52-416B-86F3-48BC59B7C5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1365" y="6308959"/>
            <a:ext cx="487363" cy="4873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6C8F08B-2ACE-4696-ABD1-4A4B870E198D}"/>
              </a:ext>
            </a:extLst>
          </p:cNvPr>
          <p:cNvSpPr txBox="1"/>
          <p:nvPr/>
        </p:nvSpPr>
        <p:spPr>
          <a:xfrm>
            <a:off x="7620000" y="2163469"/>
            <a:ext cx="349347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boek!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gordijn, meubels&#10;&#10;Automatisch gegenereerde beschrijving">
            <a:extLst>
              <a:ext uri="{FF2B5EF4-FFF2-40B4-BE49-F238E27FC236}">
                <a16:creationId xmlns:a16="http://schemas.microsoft.com/office/drawing/2014/main" id="{5902E6DB-25EE-4C48-B37B-73FD9D0052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5" y="-526756"/>
            <a:ext cx="11925267" cy="6961412"/>
          </a:xfrm>
          <a:prstGeom prst="rect">
            <a:avLst/>
          </a:prstGeom>
        </p:spPr>
      </p:pic>
      <p:pic>
        <p:nvPicPr>
          <p:cNvPr id="4" name="Afbeelding 3" descr="Afbeelding met meubels, gordijn&#10;&#10;Automatisch gegenereerde beschrijving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E69487C0-0CE6-4EED-8660-D661FD4A6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8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7486" y="406202"/>
            <a:ext cx="3837023" cy="6390120"/>
          </a:xfrm>
          <a:prstGeom prst="rect">
            <a:avLst/>
          </a:prstGeom>
        </p:spPr>
      </p:pic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id="{AEF8AD9F-FF66-4E99-BC0F-B12ECB0E88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3745" y="6308959"/>
            <a:ext cx="487363" cy="4873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D4272BF-2DF7-4391-AF2D-8A85530FF7DC}"/>
              </a:ext>
            </a:extLst>
          </p:cNvPr>
          <p:cNvSpPr txBox="1"/>
          <p:nvPr/>
        </p:nvSpPr>
        <p:spPr>
          <a:xfrm>
            <a:off x="8147873" y="2186915"/>
            <a:ext cx="3048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boek!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gordijn, meubels&#10;&#10;Automatisch gegenereerde beschrijving">
            <a:extLst>
              <a:ext uri="{FF2B5EF4-FFF2-40B4-BE49-F238E27FC236}">
                <a16:creationId xmlns:a16="http://schemas.microsoft.com/office/drawing/2014/main" id="{5902E6DB-25EE-4C48-B37B-73FD9D0052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5" y="-526756"/>
            <a:ext cx="11925267" cy="6961412"/>
          </a:xfrm>
          <a:prstGeom prst="rect">
            <a:avLst/>
          </a:prstGeom>
        </p:spPr>
      </p:pic>
      <p:pic>
        <p:nvPicPr>
          <p:cNvPr id="4" name="Afbeelding 3" descr="Afbeelding met meubels, gordijn&#10;&#10;Automatisch gegenereerde beschrijving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E69487C0-0CE6-4EED-8660-D661FD4A6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7486" y="406202"/>
            <a:ext cx="3837023" cy="6390120"/>
          </a:xfrm>
          <a:prstGeom prst="rect">
            <a:avLst/>
          </a:prstGeom>
        </p:spPr>
      </p:pic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3C012BDC-E5DE-43F4-B370-40E1CF28DF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3745" y="6308959"/>
            <a:ext cx="487363" cy="4873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244A695-BAD8-4143-93CD-4B96312847AD}"/>
              </a:ext>
            </a:extLst>
          </p:cNvPr>
          <p:cNvSpPr txBox="1"/>
          <p:nvPr/>
        </p:nvSpPr>
        <p:spPr>
          <a:xfrm>
            <a:off x="8014509" y="1945192"/>
            <a:ext cx="3048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boek!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gordijn, meubels&#10;&#10;Automatisch gegenereerde beschrijving">
            <a:extLst>
              <a:ext uri="{FF2B5EF4-FFF2-40B4-BE49-F238E27FC236}">
                <a16:creationId xmlns:a16="http://schemas.microsoft.com/office/drawing/2014/main" id="{5902E6DB-25EE-4C48-B37B-73FD9D0052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5" y="-526756"/>
            <a:ext cx="11925267" cy="6961412"/>
          </a:xfrm>
          <a:prstGeom prst="rect">
            <a:avLst/>
          </a:prstGeom>
        </p:spPr>
      </p:pic>
      <p:pic>
        <p:nvPicPr>
          <p:cNvPr id="4" name="Afbeelding 3" descr="Afbeelding met meubels, gordijn&#10;&#10;Automatisch gegenereerde beschrijving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E69487C0-0CE6-4EED-8660-D661FD4A6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7486" y="406202"/>
            <a:ext cx="3837023" cy="6390120"/>
          </a:xfrm>
          <a:prstGeom prst="rect">
            <a:avLst/>
          </a:prstGeom>
        </p:spPr>
      </p:pic>
      <p:pic>
        <p:nvPicPr>
          <p:cNvPr id="2" name="13">
            <a:hlinkClick r:id="" action="ppaction://media"/>
            <a:extLst>
              <a:ext uri="{FF2B5EF4-FFF2-40B4-BE49-F238E27FC236}">
                <a16:creationId xmlns:a16="http://schemas.microsoft.com/office/drawing/2014/main" id="{E20593D3-790B-4A2C-945D-256D8399FD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8" end="8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3745" y="6316579"/>
            <a:ext cx="487363" cy="4873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EF63233-CEE2-4502-AAE2-5C409E25706A}"/>
              </a:ext>
            </a:extLst>
          </p:cNvPr>
          <p:cNvSpPr txBox="1"/>
          <p:nvPr/>
        </p:nvSpPr>
        <p:spPr>
          <a:xfrm>
            <a:off x="8147873" y="2116576"/>
            <a:ext cx="3048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boek!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gordijn, meubels&#10;&#10;Automatisch gegenereerde beschrijving">
            <a:extLst>
              <a:ext uri="{FF2B5EF4-FFF2-40B4-BE49-F238E27FC236}">
                <a16:creationId xmlns:a16="http://schemas.microsoft.com/office/drawing/2014/main" id="{5902E6DB-25EE-4C48-B37B-73FD9D0052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5" y="-526756"/>
            <a:ext cx="11925267" cy="6961412"/>
          </a:xfrm>
          <a:prstGeom prst="rect">
            <a:avLst/>
          </a:prstGeom>
        </p:spPr>
      </p:pic>
      <p:pic>
        <p:nvPicPr>
          <p:cNvPr id="4" name="Afbeelding 3" descr="Afbeelding met meubels, gordijn&#10;&#10;Automatisch gegenereerde beschrijving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E69487C0-0CE6-4EED-8660-D661FD4A6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9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89D4638-7F9A-49F3-8241-F55E2865DB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0062226" y="1868741"/>
            <a:ext cx="551104" cy="120113"/>
          </a:xfrm>
          <a:prstGeom prst="rect">
            <a:avLst/>
          </a:prstGeom>
        </p:spPr>
      </p:pic>
      <p:pic>
        <p:nvPicPr>
          <p:cNvPr id="17" name="Afbeelding 16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9F63907B-3614-4342-8BB0-9D8B05D88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089617" y="1984583"/>
            <a:ext cx="551104" cy="2406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3DA7B3-6787-45BD-8CBD-6E3C2E6B7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5307" y="647857"/>
            <a:ext cx="9144000" cy="1840643"/>
          </a:xfrm>
        </p:spPr>
        <p:txBody>
          <a:bodyPr/>
          <a:lstStyle/>
          <a:p>
            <a:r>
              <a:rPr lang="nl-NL" sz="8000" dirty="0">
                <a:solidFill>
                  <a:srgbClr val="00B8FF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Dit</a:t>
            </a:r>
            <a:r>
              <a:rPr lang="nl-NL" sz="80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8000" dirty="0">
                <a:solidFill>
                  <a:srgbClr val="07D10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boek</a:t>
            </a:r>
            <a:r>
              <a:rPr lang="nl-NL" sz="80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al</a:t>
            </a:r>
            <a:r>
              <a:rPr lang="nl-NL" sz="8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8000" dirty="0">
                <a:solidFill>
                  <a:srgbClr val="00B8FF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gelezen?!</a:t>
            </a:r>
            <a:br>
              <a:rPr lang="LID4096" sz="6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</a:br>
            <a:r>
              <a:rPr lang="nl-NL" sz="2800" b="1" dirty="0">
                <a:solidFill>
                  <a:prstClr val="white"/>
                </a:solidFill>
                <a:latin typeface="Fragment Core" panose="02000504040000020003" pitchFamily="50" charset="0"/>
              </a:rPr>
              <a:t>Klik op Joran of Kees</a:t>
            </a:r>
            <a:endParaRPr lang="nl-NL" dirty="0">
              <a:latin typeface="Fragment core" panose="02000504040000020003"/>
            </a:endParaRPr>
          </a:p>
        </p:txBody>
      </p:sp>
      <p:pic>
        <p:nvPicPr>
          <p:cNvPr id="16" name="Afbeelding 15" descr="Afbeelding met shirt, spel&#10;&#10;Automatisch gegenereerde beschrijving">
            <a:hlinkClick r:id="" action="ppaction://hlinkshowjump?jump=nextslide">
              <a:snd r:embed="rId4" name="laser.wav"/>
            </a:hlinkClick>
            <a:extLst>
              <a:ext uri="{FF2B5EF4-FFF2-40B4-BE49-F238E27FC236}">
                <a16:creationId xmlns:a16="http://schemas.microsoft.com/office/drawing/2014/main" id="{D713EC03-113F-44A3-8680-AEA5298E9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7" t="27342" r="18461" b="26582"/>
          <a:stretch/>
        </p:blipFill>
        <p:spPr>
          <a:xfrm>
            <a:off x="3321933" y="2575749"/>
            <a:ext cx="2650603" cy="3159888"/>
          </a:xfrm>
          <a:prstGeom prst="rect">
            <a:avLst/>
          </a:prstGeom>
        </p:spPr>
      </p:pic>
      <p:pic>
        <p:nvPicPr>
          <p:cNvPr id="18" name="Afbeelding 17" descr="Afbeelding met shirt, spel&#10;&#10;Automatisch gegenereerde beschrijving">
            <a:hlinkClick r:id="" action="ppaction://hlinkshowjump?jump=nextslide">
              <a:snd r:embed="rId4" name="laser.wav"/>
            </a:hlinkClick>
            <a:extLst>
              <a:ext uri="{FF2B5EF4-FFF2-40B4-BE49-F238E27FC236}">
                <a16:creationId xmlns:a16="http://schemas.microsoft.com/office/drawing/2014/main" id="{A2099FF4-DD0A-4B4F-B667-ACB88FC6F6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t="18444" r="57348" b="19333"/>
          <a:stretch/>
        </p:blipFill>
        <p:spPr>
          <a:xfrm rot="566484">
            <a:off x="7548662" y="2857858"/>
            <a:ext cx="1697348" cy="3820160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CEBBA027-ED49-4C59-AB75-31B5871EA5D6}"/>
              </a:ext>
            </a:extLst>
          </p:cNvPr>
          <p:cNvSpPr/>
          <p:nvPr/>
        </p:nvSpPr>
        <p:spPr>
          <a:xfrm rot="586050">
            <a:off x="8782740" y="5146669"/>
            <a:ext cx="386080" cy="335280"/>
          </a:xfrm>
          <a:prstGeom prst="rect">
            <a:avLst/>
          </a:prstGeom>
          <a:solidFill>
            <a:srgbClr val="030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4E01E36-DCBC-46E5-8718-2BEA3F5A9CCB}"/>
              </a:ext>
            </a:extLst>
          </p:cNvPr>
          <p:cNvSpPr txBox="1"/>
          <p:nvPr/>
        </p:nvSpPr>
        <p:spPr>
          <a:xfrm>
            <a:off x="5012025" y="2744516"/>
            <a:ext cx="4894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nl-NL" sz="1800" b="1" dirty="0">
                <a:solidFill>
                  <a:prstClr val="white"/>
                </a:solidFill>
                <a:latin typeface="Fragment Core" panose="02000504040000020003" pitchFamily="50" charset="0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gment Core" panose="02000504040000020003" pitchFamily="50" charset="0"/>
              <a:ea typeface="+mn-ea"/>
              <a:cs typeface="+mn-cs"/>
            </a:endParaRPr>
          </a:p>
        </p:txBody>
      </p:sp>
      <p:pic>
        <p:nvPicPr>
          <p:cNvPr id="7" name="Afbeelding 6" descr="Afbeelding met teken&#10;&#10;Automatisch gegenereerde beschrijving">
            <a:extLst>
              <a:ext uri="{FF2B5EF4-FFF2-40B4-BE49-F238E27FC236}">
                <a16:creationId xmlns:a16="http://schemas.microsoft.com/office/drawing/2014/main" id="{9C8D13E1-74B1-4A2C-B04C-D51215DB7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1136" y="2538371"/>
            <a:ext cx="736098" cy="797424"/>
          </a:xfrm>
          <a:prstGeom prst="rect">
            <a:avLst/>
          </a:prstGeom>
        </p:spPr>
      </p:pic>
      <p:pic>
        <p:nvPicPr>
          <p:cNvPr id="5" name="Afbeelding 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CFA0912-F8CF-4CC1-9CD9-85667FAD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351649" y="2515436"/>
            <a:ext cx="551104" cy="240651"/>
          </a:xfrm>
          <a:prstGeom prst="rect">
            <a:avLst/>
          </a:prstGeom>
        </p:spPr>
      </p:pic>
      <p:pic>
        <p:nvPicPr>
          <p:cNvPr id="10" name="Afbeelding 9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2DFBCE92-39FB-4353-AF84-8CB36F0745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1104921" y="826104"/>
            <a:ext cx="551104" cy="120113"/>
          </a:xfrm>
          <a:prstGeom prst="rect">
            <a:avLst/>
          </a:prstGeom>
        </p:spPr>
      </p:pic>
      <p:pic>
        <p:nvPicPr>
          <p:cNvPr id="12" name="Afbeelding 1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D671050A-6109-4918-9925-2550E71485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1359170" y="306456"/>
            <a:ext cx="551104" cy="120113"/>
          </a:xfrm>
          <a:prstGeom prst="rect">
            <a:avLst/>
          </a:prstGeom>
        </p:spPr>
      </p:pic>
      <p:pic>
        <p:nvPicPr>
          <p:cNvPr id="13" name="Afbeelding 1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F023252F-C631-48E2-9B8B-BD451DACF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0604790" y="1076077"/>
            <a:ext cx="551104" cy="120113"/>
          </a:xfrm>
          <a:prstGeom prst="rect">
            <a:avLst/>
          </a:prstGeom>
        </p:spPr>
      </p:pic>
      <p:pic>
        <p:nvPicPr>
          <p:cNvPr id="14" name="Afbeelding 13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B5594840-6A8D-4431-B0FF-B3724AF68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523918" y="2158128"/>
            <a:ext cx="551104" cy="120113"/>
          </a:xfrm>
          <a:prstGeom prst="rect">
            <a:avLst/>
          </a:prstGeom>
        </p:spPr>
      </p:pic>
      <p:pic>
        <p:nvPicPr>
          <p:cNvPr id="15" name="Afbeelding 1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937D4DF6-4EE9-4DAA-8324-21E0CD5A5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1204457" y="1640674"/>
            <a:ext cx="551104" cy="240651"/>
          </a:xfrm>
          <a:prstGeom prst="rect">
            <a:avLst/>
          </a:prstGeom>
        </p:spPr>
      </p:pic>
      <p:pic>
        <p:nvPicPr>
          <p:cNvPr id="20" name="Afbeelding 19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0E5D518-76A0-429D-8ACE-C943FAC79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674103" y="2319550"/>
            <a:ext cx="551104" cy="240651"/>
          </a:xfrm>
          <a:prstGeom prst="rect">
            <a:avLst/>
          </a:prstGeom>
        </p:spPr>
      </p:pic>
      <p:pic>
        <p:nvPicPr>
          <p:cNvPr id="21" name="Afbeelding 20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ADD29D9F-17DD-466B-AAC2-71A61C00D6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-70731" y="1060646"/>
            <a:ext cx="551104" cy="240651"/>
          </a:xfrm>
          <a:prstGeom prst="rect">
            <a:avLst/>
          </a:prstGeom>
        </p:spPr>
      </p:pic>
      <p:pic>
        <p:nvPicPr>
          <p:cNvPr id="22" name="Afbeelding 2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75590B47-E6E3-402A-B0BF-4E7B54C042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72229" y="987525"/>
            <a:ext cx="551104" cy="240651"/>
          </a:xfrm>
          <a:prstGeom prst="rect">
            <a:avLst/>
          </a:prstGeom>
        </p:spPr>
      </p:pic>
      <p:pic>
        <p:nvPicPr>
          <p:cNvPr id="23" name="Afbeelding 2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1CB6B902-1C07-472E-AB45-FF381D510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365912" y="2685384"/>
            <a:ext cx="551104" cy="120113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C4F456A6-7274-4E65-BB9A-E51261AE03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7" y="2048333"/>
            <a:ext cx="2664756" cy="341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45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" action="ppaction://hlinkshowjump?jump=lastslide">
              <a:snd r:embed="rId2" name="laser.wav"/>
            </a:hlinkClick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065" y="42248"/>
            <a:ext cx="4774228" cy="677350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D9DFF0F-C9C3-43E1-B60F-88D6DA6C7D1B}"/>
              </a:ext>
            </a:extLst>
          </p:cNvPr>
          <p:cNvSpPr txBox="1"/>
          <p:nvPr/>
        </p:nvSpPr>
        <p:spPr>
          <a:xfrm>
            <a:off x="0" y="0"/>
            <a:ext cx="363106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lijstje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als je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klaar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bent.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AEA6D1B-498B-4A4E-93D0-560B2C9B0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1173" y="515124"/>
            <a:ext cx="4230827" cy="438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7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4" name="LevelUp">
            <a:hlinkClick r:id="" action="ppaction://media"/>
            <a:extLst>
              <a:ext uri="{FF2B5EF4-FFF2-40B4-BE49-F238E27FC236}">
                <a16:creationId xmlns:a16="http://schemas.microsoft.com/office/drawing/2014/main" id="{5A06C66E-42CA-49C7-87CA-78D6953A5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77F5FE1-B8FD-4A1E-ACF5-B95B2DD819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6" name="Afbeelding 5" descr="Afbeelding met teken&#10;&#10;Automatisch gegenereerde beschrijving">
            <a:extLst>
              <a:ext uri="{FF2B5EF4-FFF2-40B4-BE49-F238E27FC236}">
                <a16:creationId xmlns:a16="http://schemas.microsoft.com/office/drawing/2014/main" id="{32B094AF-D7F9-4198-8737-CBC98A8F4B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6487" y="289668"/>
            <a:ext cx="4079026" cy="6390120"/>
          </a:xfrm>
          <a:prstGeom prst="rect">
            <a:avLst/>
          </a:prstGeom>
        </p:spPr>
      </p:pic>
      <p:pic>
        <p:nvPicPr>
          <p:cNvPr id="2" name="10">
            <a:hlinkClick r:id="" action="ppaction://media"/>
            <a:extLst>
              <a:ext uri="{FF2B5EF4-FFF2-40B4-BE49-F238E27FC236}">
                <a16:creationId xmlns:a16="http://schemas.microsoft.com/office/drawing/2014/main" id="{E26B93BA-0DFE-476B-844E-BE39C84B3D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1365" y="6313541"/>
            <a:ext cx="487363" cy="4873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DC1D895-0E65-4A7A-AE88-9F9244EB1471}"/>
              </a:ext>
            </a:extLst>
          </p:cNvPr>
          <p:cNvSpPr txBox="1"/>
          <p:nvPr/>
        </p:nvSpPr>
        <p:spPr>
          <a:xfrm>
            <a:off x="8268880" y="2280700"/>
            <a:ext cx="28369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boek!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gordijn, meubels&#10;&#10;Automatisch gegenereerde beschrijving">
            <a:extLst>
              <a:ext uri="{FF2B5EF4-FFF2-40B4-BE49-F238E27FC236}">
                <a16:creationId xmlns:a16="http://schemas.microsoft.com/office/drawing/2014/main" id="{5902E6DB-25EE-4C48-B37B-73FD9D0052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5" y="-526756"/>
            <a:ext cx="11925267" cy="6961412"/>
          </a:xfrm>
          <a:prstGeom prst="rect">
            <a:avLst/>
          </a:prstGeom>
        </p:spPr>
      </p:pic>
      <p:pic>
        <p:nvPicPr>
          <p:cNvPr id="4" name="Afbeelding 3" descr="Afbeelding met meubels, gordijn&#10;&#10;Automatisch gegenereerde beschrijving">
            <a:hlinkClick r:id="rId4" action="ppaction://hlinksldjump">
              <a:snd r:embed="rId5" name="laser.wav"/>
            </a:hlinkClick>
            <a:extLst>
              <a:ext uri="{FF2B5EF4-FFF2-40B4-BE49-F238E27FC236}">
                <a16:creationId xmlns:a16="http://schemas.microsoft.com/office/drawing/2014/main" id="{E69487C0-0CE6-4EED-8660-D661FD4A6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0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6487" y="289668"/>
            <a:ext cx="4079026" cy="6390120"/>
          </a:xfrm>
          <a:prstGeom prst="rect">
            <a:avLst/>
          </a:prstGeom>
        </p:spPr>
      </p:pic>
      <p:pic>
        <p:nvPicPr>
          <p:cNvPr id="5" name="11">
            <a:hlinkClick r:id="" action="ppaction://media"/>
            <a:extLst>
              <a:ext uri="{FF2B5EF4-FFF2-40B4-BE49-F238E27FC236}">
                <a16:creationId xmlns:a16="http://schemas.microsoft.com/office/drawing/2014/main" id="{27E86192-2004-457E-8D6A-CCBF6C53BB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985" y="6321161"/>
            <a:ext cx="487363" cy="4873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C3CD6DD-0DFD-4519-9DD6-9F14FF29C5AE}"/>
              </a:ext>
            </a:extLst>
          </p:cNvPr>
          <p:cNvSpPr txBox="1"/>
          <p:nvPr/>
        </p:nvSpPr>
        <p:spPr>
          <a:xfrm>
            <a:off x="7713785" y="2116576"/>
            <a:ext cx="35403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boek!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gordijn, meubels&#10;&#10;Automatisch gegenereerde beschrijving">
            <a:extLst>
              <a:ext uri="{FF2B5EF4-FFF2-40B4-BE49-F238E27FC236}">
                <a16:creationId xmlns:a16="http://schemas.microsoft.com/office/drawing/2014/main" id="{5902E6DB-25EE-4C48-B37B-73FD9D005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5" y="-526756"/>
            <a:ext cx="11925267" cy="6961412"/>
          </a:xfrm>
          <a:prstGeom prst="rect">
            <a:avLst/>
          </a:prstGeom>
        </p:spPr>
      </p:pic>
      <p:pic>
        <p:nvPicPr>
          <p:cNvPr id="4" name="Afbeelding 3" descr="Afbeelding met meubels, gordijn&#10;&#10;Automatisch gegenereerde beschrijving">
            <a:hlinkClick r:id="rId7" action="ppaction://hlinksldjump">
              <a:snd r:embed="rId8" name="laser.wav"/>
            </a:hlinkClick>
            <a:extLst>
              <a:ext uri="{FF2B5EF4-FFF2-40B4-BE49-F238E27FC236}">
                <a16:creationId xmlns:a16="http://schemas.microsoft.com/office/drawing/2014/main" id="{E69487C0-0CE6-4EED-8660-D661FD4A6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3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89D4638-7F9A-49F3-8241-F55E2865DB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0062226" y="1868741"/>
            <a:ext cx="551104" cy="120113"/>
          </a:xfrm>
          <a:prstGeom prst="rect">
            <a:avLst/>
          </a:prstGeom>
        </p:spPr>
      </p:pic>
      <p:pic>
        <p:nvPicPr>
          <p:cNvPr id="17" name="Afbeelding 16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9F63907B-3614-4342-8BB0-9D8B05D88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089617" y="1984583"/>
            <a:ext cx="551104" cy="2406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3DA7B3-6787-45BD-8CBD-6E3C2E6B7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760" y="82385"/>
            <a:ext cx="9144000" cy="2387600"/>
          </a:xfrm>
        </p:spPr>
        <p:txBody>
          <a:bodyPr/>
          <a:lstStyle/>
          <a:p>
            <a:r>
              <a:rPr lang="nl-NL" sz="8000" dirty="0">
                <a:solidFill>
                  <a:srgbClr val="00B8FF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Dit</a:t>
            </a:r>
            <a:r>
              <a:rPr lang="nl-NL" sz="80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8000" dirty="0">
                <a:solidFill>
                  <a:srgbClr val="07D10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boek</a:t>
            </a:r>
            <a:r>
              <a:rPr lang="nl-NL" sz="80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al</a:t>
            </a:r>
            <a:r>
              <a:rPr lang="nl-NL" sz="8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8000" dirty="0">
                <a:solidFill>
                  <a:srgbClr val="00B8FF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gelezen?!</a:t>
            </a:r>
            <a:br>
              <a:rPr lang="LID4096" sz="6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</a:br>
            <a:endParaRPr lang="nl-NL" sz="2400" dirty="0">
              <a:latin typeface="Fragment core" panose="02000504040000020003"/>
            </a:endParaRPr>
          </a:p>
        </p:txBody>
      </p:sp>
      <p:pic>
        <p:nvPicPr>
          <p:cNvPr id="16" name="Afbeelding 15" descr="Afbeelding met shirt, spel&#10;&#10;Automatisch gegenereerde beschrijving">
            <a:hlinkClick r:id="" action="ppaction://hlinkshowjump?jump=nextslide">
              <a:snd r:embed="rId4" name="laser.wav"/>
            </a:hlinkClick>
            <a:extLst>
              <a:ext uri="{FF2B5EF4-FFF2-40B4-BE49-F238E27FC236}">
                <a16:creationId xmlns:a16="http://schemas.microsoft.com/office/drawing/2014/main" id="{D713EC03-113F-44A3-8680-AEA5298E9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7" t="27342" r="18461" b="26582"/>
          <a:stretch/>
        </p:blipFill>
        <p:spPr>
          <a:xfrm>
            <a:off x="3321933" y="2575749"/>
            <a:ext cx="2650603" cy="3159888"/>
          </a:xfrm>
          <a:prstGeom prst="rect">
            <a:avLst/>
          </a:prstGeom>
        </p:spPr>
      </p:pic>
      <p:pic>
        <p:nvPicPr>
          <p:cNvPr id="18" name="Afbeelding 17" descr="Afbeelding met shirt, spel&#10;&#10;Automatisch gegenereerde beschrijving">
            <a:hlinkClick r:id="" action="ppaction://hlinkshowjump?jump=nextslide">
              <a:snd r:embed="rId4" name="laser.wav"/>
            </a:hlinkClick>
            <a:extLst>
              <a:ext uri="{FF2B5EF4-FFF2-40B4-BE49-F238E27FC236}">
                <a16:creationId xmlns:a16="http://schemas.microsoft.com/office/drawing/2014/main" id="{A2099FF4-DD0A-4B4F-B667-ACB88FC6F6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t="18444" r="57348" b="19333"/>
          <a:stretch/>
        </p:blipFill>
        <p:spPr>
          <a:xfrm rot="566484">
            <a:off x="7548662" y="2857858"/>
            <a:ext cx="1697348" cy="3820160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CEBBA027-ED49-4C59-AB75-31B5871EA5D6}"/>
              </a:ext>
            </a:extLst>
          </p:cNvPr>
          <p:cNvSpPr/>
          <p:nvPr/>
        </p:nvSpPr>
        <p:spPr>
          <a:xfrm rot="586050">
            <a:off x="8782740" y="5146669"/>
            <a:ext cx="386080" cy="335280"/>
          </a:xfrm>
          <a:prstGeom prst="rect">
            <a:avLst/>
          </a:prstGeom>
          <a:solidFill>
            <a:srgbClr val="030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4E01E36-DCBC-46E5-8718-2BEA3F5A9CCB}"/>
              </a:ext>
            </a:extLst>
          </p:cNvPr>
          <p:cNvSpPr txBox="1"/>
          <p:nvPr/>
        </p:nvSpPr>
        <p:spPr>
          <a:xfrm>
            <a:off x="4315594" y="2263610"/>
            <a:ext cx="48947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prstClr val="white"/>
                </a:solidFill>
                <a:latin typeface="Fragment Core" panose="02000504040000020003" pitchFamily="50" charset="0"/>
              </a:rPr>
              <a:t>Klik op Joran of Kees</a:t>
            </a:r>
            <a:br>
              <a:rPr lang="nl-NL" sz="1800" b="1" dirty="0">
                <a:solidFill>
                  <a:prstClr val="white"/>
                </a:solidFill>
                <a:latin typeface="Fragment Core" panose="02000504040000020003" pitchFamily="50" charset="0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gment Core" panose="02000504040000020003" pitchFamily="50" charset="0"/>
              <a:ea typeface="+mn-ea"/>
              <a:cs typeface="+mn-cs"/>
            </a:endParaRPr>
          </a:p>
        </p:txBody>
      </p:sp>
      <p:pic>
        <p:nvPicPr>
          <p:cNvPr id="7" name="Afbeelding 6" descr="Afbeelding met teken&#10;&#10;Automatisch gegenereerde beschrijving">
            <a:extLst>
              <a:ext uri="{FF2B5EF4-FFF2-40B4-BE49-F238E27FC236}">
                <a16:creationId xmlns:a16="http://schemas.microsoft.com/office/drawing/2014/main" id="{9C8D13E1-74B1-4A2C-B04C-D51215DB7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1136" y="2538371"/>
            <a:ext cx="736098" cy="797424"/>
          </a:xfrm>
          <a:prstGeom prst="rect">
            <a:avLst/>
          </a:prstGeom>
        </p:spPr>
      </p:pic>
      <p:pic>
        <p:nvPicPr>
          <p:cNvPr id="5" name="Afbeelding 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CFA0912-F8CF-4CC1-9CD9-85667FAD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351649" y="2515436"/>
            <a:ext cx="551104" cy="240651"/>
          </a:xfrm>
          <a:prstGeom prst="rect">
            <a:avLst/>
          </a:prstGeom>
        </p:spPr>
      </p:pic>
      <p:pic>
        <p:nvPicPr>
          <p:cNvPr id="10" name="Afbeelding 9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2DFBCE92-39FB-4353-AF84-8CB36F0745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1104921" y="826104"/>
            <a:ext cx="551104" cy="120113"/>
          </a:xfrm>
          <a:prstGeom prst="rect">
            <a:avLst/>
          </a:prstGeom>
        </p:spPr>
      </p:pic>
      <p:pic>
        <p:nvPicPr>
          <p:cNvPr id="12" name="Afbeelding 1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D671050A-6109-4918-9925-2550E71485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1359170" y="306456"/>
            <a:ext cx="551104" cy="120113"/>
          </a:xfrm>
          <a:prstGeom prst="rect">
            <a:avLst/>
          </a:prstGeom>
        </p:spPr>
      </p:pic>
      <p:pic>
        <p:nvPicPr>
          <p:cNvPr id="13" name="Afbeelding 1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F023252F-C631-48E2-9B8B-BD451DACF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0604790" y="1076077"/>
            <a:ext cx="551104" cy="120113"/>
          </a:xfrm>
          <a:prstGeom prst="rect">
            <a:avLst/>
          </a:prstGeom>
        </p:spPr>
      </p:pic>
      <p:pic>
        <p:nvPicPr>
          <p:cNvPr id="14" name="Afbeelding 13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B5594840-6A8D-4431-B0FF-B3724AF68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523918" y="2158128"/>
            <a:ext cx="551104" cy="120113"/>
          </a:xfrm>
          <a:prstGeom prst="rect">
            <a:avLst/>
          </a:prstGeom>
        </p:spPr>
      </p:pic>
      <p:pic>
        <p:nvPicPr>
          <p:cNvPr id="15" name="Afbeelding 1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937D4DF6-4EE9-4DAA-8324-21E0CD5A5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1204457" y="1640674"/>
            <a:ext cx="551104" cy="240651"/>
          </a:xfrm>
          <a:prstGeom prst="rect">
            <a:avLst/>
          </a:prstGeom>
        </p:spPr>
      </p:pic>
      <p:pic>
        <p:nvPicPr>
          <p:cNvPr id="20" name="Afbeelding 19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0E5D518-76A0-429D-8ACE-C943FAC79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674103" y="2319550"/>
            <a:ext cx="551104" cy="240651"/>
          </a:xfrm>
          <a:prstGeom prst="rect">
            <a:avLst/>
          </a:prstGeom>
        </p:spPr>
      </p:pic>
      <p:pic>
        <p:nvPicPr>
          <p:cNvPr id="21" name="Afbeelding 20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ADD29D9F-17DD-466B-AAC2-71A61C00D6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-70731" y="1060646"/>
            <a:ext cx="551104" cy="240651"/>
          </a:xfrm>
          <a:prstGeom prst="rect">
            <a:avLst/>
          </a:prstGeom>
        </p:spPr>
      </p:pic>
      <p:pic>
        <p:nvPicPr>
          <p:cNvPr id="22" name="Afbeelding 2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75590B47-E6E3-402A-B0BF-4E7B54C042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72229" y="987525"/>
            <a:ext cx="551104" cy="240651"/>
          </a:xfrm>
          <a:prstGeom prst="rect">
            <a:avLst/>
          </a:prstGeom>
        </p:spPr>
      </p:pic>
      <p:pic>
        <p:nvPicPr>
          <p:cNvPr id="23" name="Afbeelding 2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1CB6B902-1C07-472E-AB45-FF381D510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365912" y="2685384"/>
            <a:ext cx="551104" cy="120113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704AEBF6-D534-4595-9EB0-D5DA96DA5F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7" y="2048333"/>
            <a:ext cx="2664756" cy="341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365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3DA7B3-6787-45BD-8CBD-6E3C2E6B7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2783" y="712323"/>
            <a:ext cx="9144000" cy="2387600"/>
          </a:xfrm>
        </p:spPr>
        <p:txBody>
          <a:bodyPr/>
          <a:lstStyle/>
          <a:p>
            <a:br>
              <a:rPr lang="LID4096" sz="6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</a:br>
            <a:endParaRPr lang="nl-NL" dirty="0">
              <a:latin typeface="Fragment core" panose="02000504040000020003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CEBBA027-ED49-4C59-AB75-31B5871EA5D6}"/>
              </a:ext>
            </a:extLst>
          </p:cNvPr>
          <p:cNvSpPr/>
          <p:nvPr/>
        </p:nvSpPr>
        <p:spPr>
          <a:xfrm rot="586050">
            <a:off x="8782740" y="5146669"/>
            <a:ext cx="386080" cy="335280"/>
          </a:xfrm>
          <a:prstGeom prst="rect">
            <a:avLst/>
          </a:prstGeom>
          <a:solidFill>
            <a:srgbClr val="030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4E01E36-DCBC-46E5-8718-2BEA3F5A9CCB}"/>
              </a:ext>
            </a:extLst>
          </p:cNvPr>
          <p:cNvSpPr txBox="1"/>
          <p:nvPr/>
        </p:nvSpPr>
        <p:spPr>
          <a:xfrm>
            <a:off x="5012025" y="2744516"/>
            <a:ext cx="4894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nl-NL" sz="1800" b="1" dirty="0">
                <a:solidFill>
                  <a:prstClr val="white"/>
                </a:solidFill>
                <a:latin typeface="Fragment Core" panose="02000504040000020003" pitchFamily="50" charset="0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gment Core" panose="02000504040000020003" pitchFamily="50" charset="0"/>
              <a:ea typeface="+mn-ea"/>
              <a:cs typeface="+mn-cs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E13470AA-F69E-4BAF-ABAB-B5EB2439D0C7}"/>
              </a:ext>
            </a:extLst>
          </p:cNvPr>
          <p:cNvSpPr txBox="1"/>
          <p:nvPr/>
        </p:nvSpPr>
        <p:spPr>
          <a:xfrm>
            <a:off x="0" y="-147150"/>
            <a:ext cx="376210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lijstje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als je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klaar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bent.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932D55A-5691-43F5-92E0-F018191A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1173" y="515124"/>
            <a:ext cx="4230827" cy="4383445"/>
          </a:xfrm>
          <a:prstGeom prst="rect">
            <a:avLst/>
          </a:prstGeom>
        </p:spPr>
      </p:pic>
      <p:pic>
        <p:nvPicPr>
          <p:cNvPr id="7" name="Afbeelding 6">
            <a:hlinkClick r:id="" action="ppaction://hlinkshowjump?jump=lastslide">
              <a:snd r:embed="rId4" name="laser.wav"/>
            </a:hlinkClick>
            <a:extLst>
              <a:ext uri="{FF2B5EF4-FFF2-40B4-BE49-F238E27FC236}">
                <a16:creationId xmlns:a16="http://schemas.microsoft.com/office/drawing/2014/main" id="{CA711BA3-DB52-43D5-85FC-6FAFE32F8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1065" y="42248"/>
            <a:ext cx="4774227" cy="677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0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6336" y="289668"/>
            <a:ext cx="4299328" cy="6390120"/>
          </a:xfrm>
          <a:prstGeom prst="rect">
            <a:avLst/>
          </a:prstGeom>
        </p:spPr>
      </p:pic>
      <p:pic>
        <p:nvPicPr>
          <p:cNvPr id="2" name="14">
            <a:hlinkClick r:id="" action="ppaction://media"/>
            <a:extLst>
              <a:ext uri="{FF2B5EF4-FFF2-40B4-BE49-F238E27FC236}">
                <a16:creationId xmlns:a16="http://schemas.microsoft.com/office/drawing/2014/main" id="{A6735F41-9DA0-4409-A6D5-7A084B10E3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745" y="6321161"/>
            <a:ext cx="487363" cy="4873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416E1C4-62CA-4C96-A690-3DF015F099D9}"/>
              </a:ext>
            </a:extLst>
          </p:cNvPr>
          <p:cNvSpPr txBox="1"/>
          <p:nvPr/>
        </p:nvSpPr>
        <p:spPr>
          <a:xfrm>
            <a:off x="7902892" y="1945192"/>
            <a:ext cx="3048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boek!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gordijn, meubels&#10;&#10;Automatisch gegenereerde beschrijving">
            <a:extLst>
              <a:ext uri="{FF2B5EF4-FFF2-40B4-BE49-F238E27FC236}">
                <a16:creationId xmlns:a16="http://schemas.microsoft.com/office/drawing/2014/main" id="{5902E6DB-25EE-4C48-B37B-73FD9D005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6" y="-396570"/>
            <a:ext cx="11925267" cy="6961412"/>
          </a:xfrm>
          <a:prstGeom prst="rect">
            <a:avLst/>
          </a:prstGeom>
        </p:spPr>
      </p:pic>
      <p:pic>
        <p:nvPicPr>
          <p:cNvPr id="4" name="Afbeelding 3" descr="Afbeelding met meubels, gordijn&#10;&#10;Automatisch gegenereerde beschrijving">
            <a:hlinkClick r:id="rId7" action="ppaction://hlinksldjump">
              <a:snd r:embed="rId8" name="laser.wav"/>
            </a:hlinkClick>
            <a:extLst>
              <a:ext uri="{FF2B5EF4-FFF2-40B4-BE49-F238E27FC236}">
                <a16:creationId xmlns:a16="http://schemas.microsoft.com/office/drawing/2014/main" id="{E69487C0-0CE6-4EED-8660-D661FD4A6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564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4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6336" y="289668"/>
            <a:ext cx="4299328" cy="6390120"/>
          </a:xfrm>
          <a:prstGeom prst="rect">
            <a:avLst/>
          </a:prstGeom>
        </p:spPr>
      </p:pic>
      <p:pic>
        <p:nvPicPr>
          <p:cNvPr id="2" name="15">
            <a:hlinkClick r:id="" action="ppaction://media"/>
            <a:extLst>
              <a:ext uri="{FF2B5EF4-FFF2-40B4-BE49-F238E27FC236}">
                <a16:creationId xmlns:a16="http://schemas.microsoft.com/office/drawing/2014/main" id="{4968A555-E723-42B1-A790-DFDDFCE6F8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365" y="6328781"/>
            <a:ext cx="487363" cy="4873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20A1AAB-4155-47A0-B086-B75088F14B8E}"/>
              </a:ext>
            </a:extLst>
          </p:cNvPr>
          <p:cNvSpPr txBox="1"/>
          <p:nvPr/>
        </p:nvSpPr>
        <p:spPr>
          <a:xfrm>
            <a:off x="8379031" y="2186915"/>
            <a:ext cx="267286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boek!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gordijn, meubels&#10;&#10;Automatisch gegenereerde beschrijving">
            <a:extLst>
              <a:ext uri="{FF2B5EF4-FFF2-40B4-BE49-F238E27FC236}">
                <a16:creationId xmlns:a16="http://schemas.microsoft.com/office/drawing/2014/main" id="{5902E6DB-25EE-4C48-B37B-73FD9D005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5" y="-526756"/>
            <a:ext cx="11925267" cy="6961412"/>
          </a:xfrm>
          <a:prstGeom prst="rect">
            <a:avLst/>
          </a:prstGeom>
        </p:spPr>
      </p:pic>
      <p:pic>
        <p:nvPicPr>
          <p:cNvPr id="4" name="Afbeelding 3" descr="Afbeelding met meubels, gordijn&#10;&#10;Automatisch gegenereerde beschrijving">
            <a:hlinkClick r:id="rId7" action="ppaction://hlinksldjump">
              <a:snd r:embed="rId8" name="laser.wav"/>
            </a:hlinkClick>
            <a:extLst>
              <a:ext uri="{FF2B5EF4-FFF2-40B4-BE49-F238E27FC236}">
                <a16:creationId xmlns:a16="http://schemas.microsoft.com/office/drawing/2014/main" id="{E69487C0-0CE6-4EED-8660-D661FD4A6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9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89D4638-7F9A-49F3-8241-F55E2865DB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0062226" y="1868741"/>
            <a:ext cx="551104" cy="120113"/>
          </a:xfrm>
          <a:prstGeom prst="rect">
            <a:avLst/>
          </a:prstGeom>
        </p:spPr>
      </p:pic>
      <p:pic>
        <p:nvPicPr>
          <p:cNvPr id="17" name="Afbeelding 16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9F63907B-3614-4342-8BB0-9D8B05D88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089617" y="1984583"/>
            <a:ext cx="551104" cy="2406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3DA7B3-6787-45BD-8CBD-6E3C2E6B7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760" y="82385"/>
            <a:ext cx="9144000" cy="2387600"/>
          </a:xfrm>
        </p:spPr>
        <p:txBody>
          <a:bodyPr/>
          <a:lstStyle/>
          <a:p>
            <a:r>
              <a:rPr lang="nl-NL" sz="8000" dirty="0">
                <a:solidFill>
                  <a:srgbClr val="00B8FF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Dit</a:t>
            </a:r>
            <a:r>
              <a:rPr lang="nl-NL" sz="80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8000" dirty="0">
                <a:solidFill>
                  <a:srgbClr val="07D10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boek</a:t>
            </a:r>
            <a:r>
              <a:rPr lang="nl-NL" sz="80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al</a:t>
            </a:r>
            <a:r>
              <a:rPr lang="nl-NL" sz="8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8000" dirty="0">
                <a:solidFill>
                  <a:srgbClr val="00B8FF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gelezen?!</a:t>
            </a:r>
            <a:br>
              <a:rPr lang="LID4096" sz="6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</a:br>
            <a:endParaRPr lang="nl-NL" sz="2400" dirty="0">
              <a:latin typeface="Fragment core" panose="02000504040000020003"/>
            </a:endParaRPr>
          </a:p>
        </p:txBody>
      </p:sp>
      <p:pic>
        <p:nvPicPr>
          <p:cNvPr id="16" name="Afbeelding 15" descr="Afbeelding met shirt, spel&#10;&#10;Automatisch gegenereerde beschrijving">
            <a:hlinkClick r:id="" action="ppaction://hlinkshowjump?jump=nextslide">
              <a:snd r:embed="rId4" name="laser.wav"/>
            </a:hlinkClick>
            <a:extLst>
              <a:ext uri="{FF2B5EF4-FFF2-40B4-BE49-F238E27FC236}">
                <a16:creationId xmlns:a16="http://schemas.microsoft.com/office/drawing/2014/main" id="{D713EC03-113F-44A3-8680-AEA5298E9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7" t="27342" r="18461" b="26582"/>
          <a:stretch/>
        </p:blipFill>
        <p:spPr>
          <a:xfrm>
            <a:off x="3321933" y="2575749"/>
            <a:ext cx="2650603" cy="3159888"/>
          </a:xfrm>
          <a:prstGeom prst="rect">
            <a:avLst/>
          </a:prstGeom>
        </p:spPr>
      </p:pic>
      <p:pic>
        <p:nvPicPr>
          <p:cNvPr id="18" name="Afbeelding 17" descr="Afbeelding met shirt, spel&#10;&#10;Automatisch gegenereerde beschrijving">
            <a:hlinkClick r:id="" action="ppaction://hlinkshowjump?jump=nextslide">
              <a:snd r:embed="rId4" name="laser.wav"/>
            </a:hlinkClick>
            <a:extLst>
              <a:ext uri="{FF2B5EF4-FFF2-40B4-BE49-F238E27FC236}">
                <a16:creationId xmlns:a16="http://schemas.microsoft.com/office/drawing/2014/main" id="{A2099FF4-DD0A-4B4F-B667-ACB88FC6F6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t="18444" r="57348" b="19333"/>
          <a:stretch/>
        </p:blipFill>
        <p:spPr>
          <a:xfrm rot="566484">
            <a:off x="7548662" y="2857858"/>
            <a:ext cx="1697348" cy="3820160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CEBBA027-ED49-4C59-AB75-31B5871EA5D6}"/>
              </a:ext>
            </a:extLst>
          </p:cNvPr>
          <p:cNvSpPr/>
          <p:nvPr/>
        </p:nvSpPr>
        <p:spPr>
          <a:xfrm rot="586050">
            <a:off x="8782740" y="5146669"/>
            <a:ext cx="386080" cy="335280"/>
          </a:xfrm>
          <a:prstGeom prst="rect">
            <a:avLst/>
          </a:prstGeom>
          <a:solidFill>
            <a:srgbClr val="030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4E01E36-DCBC-46E5-8718-2BEA3F5A9CCB}"/>
              </a:ext>
            </a:extLst>
          </p:cNvPr>
          <p:cNvSpPr txBox="1"/>
          <p:nvPr/>
        </p:nvSpPr>
        <p:spPr>
          <a:xfrm>
            <a:off x="4315594" y="2263610"/>
            <a:ext cx="48947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prstClr val="white"/>
                </a:solidFill>
                <a:latin typeface="Fragment Core" panose="02000504040000020003" pitchFamily="50" charset="0"/>
              </a:rPr>
              <a:t>Klik op Joran of Kees</a:t>
            </a:r>
            <a:br>
              <a:rPr lang="nl-NL" sz="1800" b="1" dirty="0">
                <a:solidFill>
                  <a:prstClr val="white"/>
                </a:solidFill>
                <a:latin typeface="Fragment Core" panose="02000504040000020003" pitchFamily="50" charset="0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gment Core" panose="02000504040000020003" pitchFamily="50" charset="0"/>
              <a:ea typeface="+mn-ea"/>
              <a:cs typeface="+mn-cs"/>
            </a:endParaRPr>
          </a:p>
        </p:txBody>
      </p:sp>
      <p:pic>
        <p:nvPicPr>
          <p:cNvPr id="7" name="Afbeelding 6" descr="Afbeelding met teken&#10;&#10;Automatisch gegenereerde beschrijving">
            <a:extLst>
              <a:ext uri="{FF2B5EF4-FFF2-40B4-BE49-F238E27FC236}">
                <a16:creationId xmlns:a16="http://schemas.microsoft.com/office/drawing/2014/main" id="{9C8D13E1-74B1-4A2C-B04C-D51215DB7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1136" y="2538371"/>
            <a:ext cx="736098" cy="797424"/>
          </a:xfrm>
          <a:prstGeom prst="rect">
            <a:avLst/>
          </a:prstGeom>
        </p:spPr>
      </p:pic>
      <p:pic>
        <p:nvPicPr>
          <p:cNvPr id="5" name="Afbeelding 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CFA0912-F8CF-4CC1-9CD9-85667FAD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351649" y="2515436"/>
            <a:ext cx="551104" cy="240651"/>
          </a:xfrm>
          <a:prstGeom prst="rect">
            <a:avLst/>
          </a:prstGeom>
        </p:spPr>
      </p:pic>
      <p:pic>
        <p:nvPicPr>
          <p:cNvPr id="10" name="Afbeelding 9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2DFBCE92-39FB-4353-AF84-8CB36F0745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1104921" y="826104"/>
            <a:ext cx="551104" cy="120113"/>
          </a:xfrm>
          <a:prstGeom prst="rect">
            <a:avLst/>
          </a:prstGeom>
        </p:spPr>
      </p:pic>
      <p:pic>
        <p:nvPicPr>
          <p:cNvPr id="12" name="Afbeelding 1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D671050A-6109-4918-9925-2550E71485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1359170" y="306456"/>
            <a:ext cx="551104" cy="120113"/>
          </a:xfrm>
          <a:prstGeom prst="rect">
            <a:avLst/>
          </a:prstGeom>
        </p:spPr>
      </p:pic>
      <p:pic>
        <p:nvPicPr>
          <p:cNvPr id="13" name="Afbeelding 1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F023252F-C631-48E2-9B8B-BD451DACF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0604790" y="1076077"/>
            <a:ext cx="551104" cy="120113"/>
          </a:xfrm>
          <a:prstGeom prst="rect">
            <a:avLst/>
          </a:prstGeom>
        </p:spPr>
      </p:pic>
      <p:pic>
        <p:nvPicPr>
          <p:cNvPr id="14" name="Afbeelding 13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B5594840-6A8D-4431-B0FF-B3724AF68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523918" y="2158128"/>
            <a:ext cx="551104" cy="120113"/>
          </a:xfrm>
          <a:prstGeom prst="rect">
            <a:avLst/>
          </a:prstGeom>
        </p:spPr>
      </p:pic>
      <p:pic>
        <p:nvPicPr>
          <p:cNvPr id="15" name="Afbeelding 1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937D4DF6-4EE9-4DAA-8324-21E0CD5A5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1204457" y="1640674"/>
            <a:ext cx="551104" cy="240651"/>
          </a:xfrm>
          <a:prstGeom prst="rect">
            <a:avLst/>
          </a:prstGeom>
        </p:spPr>
      </p:pic>
      <p:pic>
        <p:nvPicPr>
          <p:cNvPr id="20" name="Afbeelding 19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0E5D518-76A0-429D-8ACE-C943FAC79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674103" y="2319550"/>
            <a:ext cx="551104" cy="240651"/>
          </a:xfrm>
          <a:prstGeom prst="rect">
            <a:avLst/>
          </a:prstGeom>
        </p:spPr>
      </p:pic>
      <p:pic>
        <p:nvPicPr>
          <p:cNvPr id="21" name="Afbeelding 20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ADD29D9F-17DD-466B-AAC2-71A61C00D6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-70731" y="1060646"/>
            <a:ext cx="551104" cy="240651"/>
          </a:xfrm>
          <a:prstGeom prst="rect">
            <a:avLst/>
          </a:prstGeom>
        </p:spPr>
      </p:pic>
      <p:pic>
        <p:nvPicPr>
          <p:cNvPr id="22" name="Afbeelding 2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75590B47-E6E3-402A-B0BF-4E7B54C042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72229" y="987525"/>
            <a:ext cx="551104" cy="240651"/>
          </a:xfrm>
          <a:prstGeom prst="rect">
            <a:avLst/>
          </a:prstGeom>
        </p:spPr>
      </p:pic>
      <p:pic>
        <p:nvPicPr>
          <p:cNvPr id="23" name="Afbeelding 2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1CB6B902-1C07-472E-AB45-FF381D510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365912" y="2685384"/>
            <a:ext cx="551104" cy="120113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B02BE491-0572-4231-ABA4-FE9B55F327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7" y="2048333"/>
            <a:ext cx="2664756" cy="341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862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" action="ppaction://hlinkshowjump?jump=lastslide">
              <a:snd r:embed="rId2" name="laser.wav"/>
            </a:hlinkClick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1065" y="42248"/>
            <a:ext cx="4774228" cy="677350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A6B41B1-7A3B-454A-81CA-888D1847FD6D}"/>
              </a:ext>
            </a:extLst>
          </p:cNvPr>
          <p:cNvSpPr txBox="1"/>
          <p:nvPr/>
        </p:nvSpPr>
        <p:spPr>
          <a:xfrm>
            <a:off x="0" y="12679"/>
            <a:ext cx="374904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lijstje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als je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klaar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bent.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E13AFE9-6BE8-4A1A-8C95-3252BAE97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1173" y="515124"/>
            <a:ext cx="4230827" cy="438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7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3678" y="289668"/>
            <a:ext cx="4244644" cy="6390120"/>
          </a:xfrm>
          <a:prstGeom prst="rect">
            <a:avLst/>
          </a:prstGeom>
        </p:spPr>
      </p:pic>
      <p:pic>
        <p:nvPicPr>
          <p:cNvPr id="5" name="16">
            <a:hlinkClick r:id="" action="ppaction://media"/>
            <a:extLst>
              <a:ext uri="{FF2B5EF4-FFF2-40B4-BE49-F238E27FC236}">
                <a16:creationId xmlns:a16="http://schemas.microsoft.com/office/drawing/2014/main" id="{D97F6175-11F4-4AC2-BA47-1292384E01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985" y="6313541"/>
            <a:ext cx="487363" cy="4873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DEF5D01-CF9E-4F20-A37C-6085D12A3AE5}"/>
              </a:ext>
            </a:extLst>
          </p:cNvPr>
          <p:cNvSpPr txBox="1"/>
          <p:nvPr/>
        </p:nvSpPr>
        <p:spPr>
          <a:xfrm>
            <a:off x="8581292" y="2030836"/>
            <a:ext cx="27432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boek!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gordijn, meubels&#10;&#10;Automatisch gegenereerde beschrijving">
            <a:extLst>
              <a:ext uri="{FF2B5EF4-FFF2-40B4-BE49-F238E27FC236}">
                <a16:creationId xmlns:a16="http://schemas.microsoft.com/office/drawing/2014/main" id="{5902E6DB-25EE-4C48-B37B-73FD9D005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5" y="-526756"/>
            <a:ext cx="11925267" cy="6961412"/>
          </a:xfrm>
          <a:prstGeom prst="rect">
            <a:avLst/>
          </a:prstGeom>
        </p:spPr>
      </p:pic>
      <p:pic>
        <p:nvPicPr>
          <p:cNvPr id="4" name="Afbeelding 3" descr="Afbeelding met meubels, gordijn&#10;&#10;Automatisch gegenereerde beschrijving">
            <a:hlinkClick r:id="rId7" action="ppaction://hlinksldjump">
              <a:snd r:embed="rId8" name="laser.wav"/>
            </a:hlinkClick>
            <a:extLst>
              <a:ext uri="{FF2B5EF4-FFF2-40B4-BE49-F238E27FC236}">
                <a16:creationId xmlns:a16="http://schemas.microsoft.com/office/drawing/2014/main" id="{E69487C0-0CE6-4EED-8660-D661FD4A6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7096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3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3678" y="289668"/>
            <a:ext cx="4244644" cy="6390120"/>
          </a:xfrm>
          <a:prstGeom prst="rect">
            <a:avLst/>
          </a:prstGeom>
        </p:spPr>
      </p:pic>
      <p:pic>
        <p:nvPicPr>
          <p:cNvPr id="2" name="17">
            <a:hlinkClick r:id="" action="ppaction://media"/>
            <a:extLst>
              <a:ext uri="{FF2B5EF4-FFF2-40B4-BE49-F238E27FC236}">
                <a16:creationId xmlns:a16="http://schemas.microsoft.com/office/drawing/2014/main" id="{11436DE1-B0BB-4DEC-9F14-18038B65C6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745" y="6313541"/>
            <a:ext cx="487363" cy="4873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B9220D1-7C3E-41AC-B668-869CD80D7AC7}"/>
              </a:ext>
            </a:extLst>
          </p:cNvPr>
          <p:cNvSpPr txBox="1"/>
          <p:nvPr/>
        </p:nvSpPr>
        <p:spPr>
          <a:xfrm>
            <a:off x="8351689" y="2186914"/>
            <a:ext cx="288387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boek!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gordijn, meubels&#10;&#10;Automatisch gegenereerde beschrijving">
            <a:extLst>
              <a:ext uri="{FF2B5EF4-FFF2-40B4-BE49-F238E27FC236}">
                <a16:creationId xmlns:a16="http://schemas.microsoft.com/office/drawing/2014/main" id="{5902E6DB-25EE-4C48-B37B-73FD9D005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5" y="-526756"/>
            <a:ext cx="11925267" cy="6961412"/>
          </a:xfrm>
          <a:prstGeom prst="rect">
            <a:avLst/>
          </a:prstGeom>
        </p:spPr>
      </p:pic>
      <p:pic>
        <p:nvPicPr>
          <p:cNvPr id="4" name="Afbeelding 3" descr="Afbeelding met meubels, gordijn&#10;&#10;Automatisch gegenereerde beschrijving">
            <a:hlinkClick r:id="rId7" action="ppaction://hlinksldjump">
              <a:snd r:embed="rId8" name="laser.wav"/>
            </a:hlinkClick>
            <a:extLst>
              <a:ext uri="{FF2B5EF4-FFF2-40B4-BE49-F238E27FC236}">
                <a16:creationId xmlns:a16="http://schemas.microsoft.com/office/drawing/2014/main" id="{E69487C0-0CE6-4EED-8660-D661FD4A6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hirt, spel&#10;&#10;Automatisch gegenereerde beschrijving">
            <a:hlinkClick r:id="rId2" action="ppaction://hlinksldjump">
              <a:snd r:embed="rId3" name="laser.wav"/>
            </a:hlinkClick>
            <a:extLst>
              <a:ext uri="{FF2B5EF4-FFF2-40B4-BE49-F238E27FC236}">
                <a16:creationId xmlns:a16="http://schemas.microsoft.com/office/drawing/2014/main" id="{BD2BAE02-67CB-4A96-AD61-4B162EB7BF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8" t="28299" r="12989" b="51604"/>
          <a:stretch/>
        </p:blipFill>
        <p:spPr>
          <a:xfrm>
            <a:off x="7082121" y="2629602"/>
            <a:ext cx="6093694" cy="4228397"/>
          </a:xfrm>
          <a:prstGeom prst="rect">
            <a:avLst/>
          </a:prstGeom>
        </p:spPr>
      </p:pic>
      <p:pic>
        <p:nvPicPr>
          <p:cNvPr id="7" name="Afbeelding 6" descr="Afbeelding met shirt, spel&#10;&#10;Automatisch gegenereerde beschrijving">
            <a:hlinkClick r:id="rId5" action="ppaction://hlinksldjump">
              <a:snd r:embed="rId3" name="laser.wav"/>
            </a:hlinkClick>
            <a:extLst>
              <a:ext uri="{FF2B5EF4-FFF2-40B4-BE49-F238E27FC236}">
                <a16:creationId xmlns:a16="http://schemas.microsoft.com/office/drawing/2014/main" id="{5C4C859F-B104-4A0D-A583-092B6EAC97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1" t="18719" r="60351" b="51604"/>
          <a:stretch/>
        </p:blipFill>
        <p:spPr>
          <a:xfrm>
            <a:off x="564769" y="614148"/>
            <a:ext cx="4987105" cy="624385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99CA102-D25A-43D9-988E-4AA161D351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6219" flipH="1">
            <a:off x="9381647" y="3664755"/>
            <a:ext cx="1261640" cy="1351145"/>
          </a:xfrm>
          <a:prstGeom prst="rect">
            <a:avLst/>
          </a:prstGeom>
        </p:spPr>
      </p:pic>
      <p:pic>
        <p:nvPicPr>
          <p:cNvPr id="3" name="Afbeelding 2" descr="Afbeelding met punt, roze, kop, tafel&#10;&#10;Automatisch gegenereerde beschrijving">
            <a:extLst>
              <a:ext uri="{FF2B5EF4-FFF2-40B4-BE49-F238E27FC236}">
                <a16:creationId xmlns:a16="http://schemas.microsoft.com/office/drawing/2014/main" id="{CEF3C61F-81C9-48DA-B8B6-99417AB7F1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048" y="4466457"/>
            <a:ext cx="1261641" cy="75197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63A4485-7F14-478D-8F19-CCD5C3A50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14447">
            <a:off x="9480868" y="4863714"/>
            <a:ext cx="483466" cy="38677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30FB6E8-1980-4450-A42F-337406F27F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0" y="91164"/>
            <a:ext cx="1228164" cy="97149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5D854C47-B7AD-46CC-90D2-F713008E8661}"/>
              </a:ext>
            </a:extLst>
          </p:cNvPr>
          <p:cNvSpPr txBox="1"/>
          <p:nvPr/>
        </p:nvSpPr>
        <p:spPr>
          <a:xfrm>
            <a:off x="3210641" y="-41999"/>
            <a:ext cx="8719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6000" b="0" i="0" u="none" strike="noStrike" kern="1200" cap="none" spc="0" normalizeH="0" baseline="0" noProof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  <a:t>Klik op </a:t>
            </a:r>
            <a:r>
              <a:rPr lang="nl-NL" sz="6000" b="1">
                <a:solidFill>
                  <a:srgbClr val="00B8FF"/>
                </a:solidFill>
                <a:latin typeface="Fragment Core" panose="02000504040000020003" pitchFamily="50" charset="0"/>
              </a:rPr>
              <a:t>de afbeelding</a:t>
            </a:r>
            <a:endParaRPr lang="nl-NL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585AFA6-0451-4655-8CC5-8719A4ACE8D5}"/>
              </a:ext>
            </a:extLst>
          </p:cNvPr>
          <p:cNvSpPr txBox="1"/>
          <p:nvPr/>
        </p:nvSpPr>
        <p:spPr>
          <a:xfrm>
            <a:off x="6833863" y="2229492"/>
            <a:ext cx="659021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srgbClr val="00B8FF"/>
                </a:solidFill>
                <a:latin typeface="Fragment Core" panose="02000504040000020003" pitchFamily="50" charset="0"/>
              </a:rPr>
              <a:t>Traanogen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gment Core" panose="02000504040000020003" pitchFamily="50" charset="0"/>
                <a:ea typeface="+mn-ea"/>
                <a:cs typeface="+mn-cs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Fragment Core" panose="02000504040000020003" pitchFamily="50" charset="0"/>
              <a:ea typeface="+mn-ea"/>
              <a:cs typeface="+mn-cs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0BEC688-4CE3-43D2-83A9-BEBD1B11552A}"/>
              </a:ext>
            </a:extLst>
          </p:cNvPr>
          <p:cNvSpPr txBox="1"/>
          <p:nvPr/>
        </p:nvSpPr>
        <p:spPr>
          <a:xfrm>
            <a:off x="1567543" y="1868323"/>
            <a:ext cx="67143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00B8FF"/>
                </a:solidFill>
                <a:latin typeface="Fragment Core" panose="02000504040000020003" pitchFamily="50" charset="0"/>
              </a:rPr>
              <a:t>Glimlach</a:t>
            </a:r>
          </a:p>
        </p:txBody>
      </p:sp>
    </p:spTree>
    <p:extLst>
      <p:ext uri="{BB962C8B-B14F-4D97-AF65-F5344CB8AC3E}">
        <p14:creationId xmlns:p14="http://schemas.microsoft.com/office/powerpoint/2010/main" val="390745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89D4638-7F9A-49F3-8241-F55E2865DB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0062226" y="1868741"/>
            <a:ext cx="551104" cy="120113"/>
          </a:xfrm>
          <a:prstGeom prst="rect">
            <a:avLst/>
          </a:prstGeom>
        </p:spPr>
      </p:pic>
      <p:pic>
        <p:nvPicPr>
          <p:cNvPr id="17" name="Afbeelding 16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9F63907B-3614-4342-8BB0-9D8B05D88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089617" y="1984583"/>
            <a:ext cx="551104" cy="2406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3DA7B3-6787-45BD-8CBD-6E3C2E6B7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760" y="82385"/>
            <a:ext cx="9144000" cy="2387600"/>
          </a:xfrm>
        </p:spPr>
        <p:txBody>
          <a:bodyPr/>
          <a:lstStyle/>
          <a:p>
            <a:r>
              <a:rPr lang="nl-NL" sz="8000" dirty="0">
                <a:solidFill>
                  <a:srgbClr val="00B8FF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Dit</a:t>
            </a:r>
            <a:r>
              <a:rPr lang="nl-NL" sz="80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8000" dirty="0">
                <a:solidFill>
                  <a:srgbClr val="07D10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boek</a:t>
            </a:r>
            <a:r>
              <a:rPr lang="nl-NL" sz="80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al</a:t>
            </a:r>
            <a:r>
              <a:rPr lang="nl-NL" sz="8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8000" dirty="0">
                <a:solidFill>
                  <a:srgbClr val="00B8FF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gelezen?!</a:t>
            </a:r>
            <a:br>
              <a:rPr lang="LID4096" sz="6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</a:br>
            <a:endParaRPr lang="nl-NL" sz="2400" dirty="0">
              <a:latin typeface="Fragment core" panose="02000504040000020003"/>
            </a:endParaRPr>
          </a:p>
        </p:txBody>
      </p:sp>
      <p:pic>
        <p:nvPicPr>
          <p:cNvPr id="16" name="Afbeelding 15" descr="Afbeelding met shirt, spel&#10;&#10;Automatisch gegenereerde beschrijving">
            <a:hlinkClick r:id="" action="ppaction://hlinkshowjump?jump=nextslide">
              <a:snd r:embed="rId4" name="laser.wav"/>
            </a:hlinkClick>
            <a:extLst>
              <a:ext uri="{FF2B5EF4-FFF2-40B4-BE49-F238E27FC236}">
                <a16:creationId xmlns:a16="http://schemas.microsoft.com/office/drawing/2014/main" id="{D713EC03-113F-44A3-8680-AEA5298E9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7" t="27342" r="18461" b="26582"/>
          <a:stretch/>
        </p:blipFill>
        <p:spPr>
          <a:xfrm>
            <a:off x="3321933" y="2575749"/>
            <a:ext cx="2650603" cy="3159888"/>
          </a:xfrm>
          <a:prstGeom prst="rect">
            <a:avLst/>
          </a:prstGeom>
        </p:spPr>
      </p:pic>
      <p:pic>
        <p:nvPicPr>
          <p:cNvPr id="18" name="Afbeelding 17" descr="Afbeelding met shirt, spel&#10;&#10;Automatisch gegenereerde beschrijving">
            <a:hlinkClick r:id="" action="ppaction://hlinkshowjump?jump=nextslide">
              <a:snd r:embed="rId4" name="laser.wav"/>
            </a:hlinkClick>
            <a:extLst>
              <a:ext uri="{FF2B5EF4-FFF2-40B4-BE49-F238E27FC236}">
                <a16:creationId xmlns:a16="http://schemas.microsoft.com/office/drawing/2014/main" id="{A2099FF4-DD0A-4B4F-B667-ACB88FC6F6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t="18444" r="57348" b="19333"/>
          <a:stretch/>
        </p:blipFill>
        <p:spPr>
          <a:xfrm rot="566484">
            <a:off x="7548662" y="2857858"/>
            <a:ext cx="1697348" cy="3820160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CEBBA027-ED49-4C59-AB75-31B5871EA5D6}"/>
              </a:ext>
            </a:extLst>
          </p:cNvPr>
          <p:cNvSpPr/>
          <p:nvPr/>
        </p:nvSpPr>
        <p:spPr>
          <a:xfrm rot="586050">
            <a:off x="8782740" y="5146669"/>
            <a:ext cx="386080" cy="335280"/>
          </a:xfrm>
          <a:prstGeom prst="rect">
            <a:avLst/>
          </a:prstGeom>
          <a:solidFill>
            <a:srgbClr val="030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4E01E36-DCBC-46E5-8718-2BEA3F5A9CCB}"/>
              </a:ext>
            </a:extLst>
          </p:cNvPr>
          <p:cNvSpPr txBox="1"/>
          <p:nvPr/>
        </p:nvSpPr>
        <p:spPr>
          <a:xfrm>
            <a:off x="4315594" y="2263610"/>
            <a:ext cx="48947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prstClr val="white"/>
                </a:solidFill>
                <a:latin typeface="Fragment Core" panose="02000504040000020003" pitchFamily="50" charset="0"/>
              </a:rPr>
              <a:t>Klik op Joran of Kees</a:t>
            </a:r>
            <a:br>
              <a:rPr lang="nl-NL" sz="1800" b="1" dirty="0">
                <a:solidFill>
                  <a:prstClr val="white"/>
                </a:solidFill>
                <a:latin typeface="Fragment Core" panose="02000504040000020003" pitchFamily="50" charset="0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gment Core" panose="02000504040000020003" pitchFamily="50" charset="0"/>
              <a:ea typeface="+mn-ea"/>
              <a:cs typeface="+mn-cs"/>
            </a:endParaRPr>
          </a:p>
        </p:txBody>
      </p:sp>
      <p:pic>
        <p:nvPicPr>
          <p:cNvPr id="7" name="Afbeelding 6" descr="Afbeelding met teken&#10;&#10;Automatisch gegenereerde beschrijving">
            <a:extLst>
              <a:ext uri="{FF2B5EF4-FFF2-40B4-BE49-F238E27FC236}">
                <a16:creationId xmlns:a16="http://schemas.microsoft.com/office/drawing/2014/main" id="{9C8D13E1-74B1-4A2C-B04C-D51215DB7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1136" y="2538371"/>
            <a:ext cx="736098" cy="797424"/>
          </a:xfrm>
          <a:prstGeom prst="rect">
            <a:avLst/>
          </a:prstGeom>
        </p:spPr>
      </p:pic>
      <p:pic>
        <p:nvPicPr>
          <p:cNvPr id="5" name="Afbeelding 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CFA0912-F8CF-4CC1-9CD9-85667FAD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351649" y="2515436"/>
            <a:ext cx="551104" cy="240651"/>
          </a:xfrm>
          <a:prstGeom prst="rect">
            <a:avLst/>
          </a:prstGeom>
        </p:spPr>
      </p:pic>
      <p:pic>
        <p:nvPicPr>
          <p:cNvPr id="10" name="Afbeelding 9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2DFBCE92-39FB-4353-AF84-8CB36F0745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1104921" y="826104"/>
            <a:ext cx="551104" cy="120113"/>
          </a:xfrm>
          <a:prstGeom prst="rect">
            <a:avLst/>
          </a:prstGeom>
        </p:spPr>
      </p:pic>
      <p:pic>
        <p:nvPicPr>
          <p:cNvPr id="12" name="Afbeelding 1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D671050A-6109-4918-9925-2550E71485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1359170" y="306456"/>
            <a:ext cx="551104" cy="120113"/>
          </a:xfrm>
          <a:prstGeom prst="rect">
            <a:avLst/>
          </a:prstGeom>
        </p:spPr>
      </p:pic>
      <p:pic>
        <p:nvPicPr>
          <p:cNvPr id="13" name="Afbeelding 1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F023252F-C631-48E2-9B8B-BD451DACF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0604790" y="1076077"/>
            <a:ext cx="551104" cy="120113"/>
          </a:xfrm>
          <a:prstGeom prst="rect">
            <a:avLst/>
          </a:prstGeom>
        </p:spPr>
      </p:pic>
      <p:pic>
        <p:nvPicPr>
          <p:cNvPr id="14" name="Afbeelding 13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B5594840-6A8D-4431-B0FF-B3724AF68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523918" y="2158128"/>
            <a:ext cx="551104" cy="120113"/>
          </a:xfrm>
          <a:prstGeom prst="rect">
            <a:avLst/>
          </a:prstGeom>
        </p:spPr>
      </p:pic>
      <p:pic>
        <p:nvPicPr>
          <p:cNvPr id="15" name="Afbeelding 1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937D4DF6-4EE9-4DAA-8324-21E0CD5A5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1204457" y="1640674"/>
            <a:ext cx="551104" cy="240651"/>
          </a:xfrm>
          <a:prstGeom prst="rect">
            <a:avLst/>
          </a:prstGeom>
        </p:spPr>
      </p:pic>
      <p:pic>
        <p:nvPicPr>
          <p:cNvPr id="20" name="Afbeelding 19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0E5D518-76A0-429D-8ACE-C943FAC79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674103" y="2319550"/>
            <a:ext cx="551104" cy="240651"/>
          </a:xfrm>
          <a:prstGeom prst="rect">
            <a:avLst/>
          </a:prstGeom>
        </p:spPr>
      </p:pic>
      <p:pic>
        <p:nvPicPr>
          <p:cNvPr id="21" name="Afbeelding 20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ADD29D9F-17DD-466B-AAC2-71A61C00D6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-70731" y="1060646"/>
            <a:ext cx="551104" cy="240651"/>
          </a:xfrm>
          <a:prstGeom prst="rect">
            <a:avLst/>
          </a:prstGeom>
        </p:spPr>
      </p:pic>
      <p:pic>
        <p:nvPicPr>
          <p:cNvPr id="22" name="Afbeelding 2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75590B47-E6E3-402A-B0BF-4E7B54C042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72229" y="987525"/>
            <a:ext cx="551104" cy="240651"/>
          </a:xfrm>
          <a:prstGeom prst="rect">
            <a:avLst/>
          </a:prstGeom>
        </p:spPr>
      </p:pic>
      <p:pic>
        <p:nvPicPr>
          <p:cNvPr id="23" name="Afbeelding 2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1CB6B902-1C07-472E-AB45-FF381D510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365912" y="2685384"/>
            <a:ext cx="551104" cy="120113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D8B11F7D-4DB1-4159-8A4B-CFF6F4BFCE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7" y="2048333"/>
            <a:ext cx="2664756" cy="341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735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" action="ppaction://hlinkshowjump?jump=lastslide">
              <a:snd r:embed="rId2" name="laser.wav"/>
            </a:hlinkClick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1065" y="42248"/>
            <a:ext cx="4774228" cy="677350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82C9319-DFC4-4E8E-B2C4-0A6088DF8C62}"/>
              </a:ext>
            </a:extLst>
          </p:cNvPr>
          <p:cNvSpPr txBox="1"/>
          <p:nvPr/>
        </p:nvSpPr>
        <p:spPr>
          <a:xfrm>
            <a:off x="0" y="12678"/>
            <a:ext cx="363106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lijstje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als je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klaar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bent.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2D415E4-9835-427D-8002-0FBAEAB50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1173" y="515124"/>
            <a:ext cx="4230827" cy="438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1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4426" y="289668"/>
            <a:ext cx="4123148" cy="639012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AFD3043-95D0-4839-8528-A2A07C350994}"/>
              </a:ext>
            </a:extLst>
          </p:cNvPr>
          <p:cNvSpPr txBox="1"/>
          <p:nvPr/>
        </p:nvSpPr>
        <p:spPr>
          <a:xfrm>
            <a:off x="8159161" y="2438134"/>
            <a:ext cx="277649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</a:t>
            </a:r>
            <a:r>
              <a:rPr lang="nl-NL" sz="7200" dirty="0">
                <a:solidFill>
                  <a:srgbClr val="07D10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boek!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18">
            <a:hlinkClick r:id="" action="ppaction://media"/>
            <a:extLst>
              <a:ext uri="{FF2B5EF4-FFF2-40B4-BE49-F238E27FC236}">
                <a16:creationId xmlns:a16="http://schemas.microsoft.com/office/drawing/2014/main" id="{2C7AB35C-9847-4F59-A2AB-C728E7D89A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68" end="14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985" y="6328781"/>
            <a:ext cx="487363" cy="487363"/>
          </a:xfrm>
          <a:prstGeom prst="rect">
            <a:avLst/>
          </a:prstGeom>
        </p:spPr>
      </p:pic>
      <p:pic>
        <p:nvPicPr>
          <p:cNvPr id="6" name="Afbeelding 5" descr="Afbeelding met gordijn, meubels&#10;&#10;Automatisch gegenereerde beschrijving">
            <a:extLst>
              <a:ext uri="{FF2B5EF4-FFF2-40B4-BE49-F238E27FC236}">
                <a16:creationId xmlns:a16="http://schemas.microsoft.com/office/drawing/2014/main" id="{5902E6DB-25EE-4C48-B37B-73FD9D005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6" y="-393080"/>
            <a:ext cx="11925267" cy="6961412"/>
          </a:xfrm>
          <a:prstGeom prst="rect">
            <a:avLst/>
          </a:prstGeom>
        </p:spPr>
      </p:pic>
      <p:pic>
        <p:nvPicPr>
          <p:cNvPr id="4" name="Afbeelding 3" descr="Afbeelding met meubels, gordijn&#10;&#10;Automatisch gegenereerde beschrijving">
            <a:hlinkClick r:id="rId7" action="ppaction://hlinksldjump">
              <a:snd r:embed="rId8" name="laser.wav"/>
            </a:hlinkClick>
            <a:extLst>
              <a:ext uri="{FF2B5EF4-FFF2-40B4-BE49-F238E27FC236}">
                <a16:creationId xmlns:a16="http://schemas.microsoft.com/office/drawing/2014/main" id="{E69487C0-0CE6-4EED-8660-D661FD4A6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1856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5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4426" y="289668"/>
            <a:ext cx="4123148" cy="6390120"/>
          </a:xfrm>
          <a:prstGeom prst="rect">
            <a:avLst/>
          </a:prstGeom>
        </p:spPr>
      </p:pic>
      <p:pic>
        <p:nvPicPr>
          <p:cNvPr id="2" name="19">
            <a:hlinkClick r:id="" action="ppaction://media"/>
            <a:extLst>
              <a:ext uri="{FF2B5EF4-FFF2-40B4-BE49-F238E27FC236}">
                <a16:creationId xmlns:a16="http://schemas.microsoft.com/office/drawing/2014/main" id="{573BEE36-3987-4FEC-823B-F6C29B1250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985" y="6313541"/>
            <a:ext cx="487363" cy="4873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CA90C71-8CF4-4B45-AA4E-0E87DE68A518}"/>
              </a:ext>
            </a:extLst>
          </p:cNvPr>
          <p:cNvSpPr txBox="1"/>
          <p:nvPr/>
        </p:nvSpPr>
        <p:spPr>
          <a:xfrm>
            <a:off x="7983500" y="1945192"/>
            <a:ext cx="331754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boek!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gordijn, meubels&#10;&#10;Automatisch gegenereerde beschrijving">
            <a:extLst>
              <a:ext uri="{FF2B5EF4-FFF2-40B4-BE49-F238E27FC236}">
                <a16:creationId xmlns:a16="http://schemas.microsoft.com/office/drawing/2014/main" id="{5902E6DB-25EE-4C48-B37B-73FD9D005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5" y="-526756"/>
            <a:ext cx="11925267" cy="6961412"/>
          </a:xfrm>
          <a:prstGeom prst="rect">
            <a:avLst/>
          </a:prstGeom>
        </p:spPr>
      </p:pic>
      <p:pic>
        <p:nvPicPr>
          <p:cNvPr id="4" name="Afbeelding 3" descr="Afbeelding met meubels, gordijn&#10;&#10;Automatisch gegenereerde beschrijving">
            <a:hlinkClick r:id="rId7" action="ppaction://hlinksldjump">
              <a:snd r:embed="rId8" name="laser.wav"/>
            </a:hlinkClick>
            <a:extLst>
              <a:ext uri="{FF2B5EF4-FFF2-40B4-BE49-F238E27FC236}">
                <a16:creationId xmlns:a16="http://schemas.microsoft.com/office/drawing/2014/main" id="{E69487C0-0CE6-4EED-8660-D661FD4A6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89D4638-7F9A-49F3-8241-F55E2865DB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0062226" y="1868741"/>
            <a:ext cx="551104" cy="120113"/>
          </a:xfrm>
          <a:prstGeom prst="rect">
            <a:avLst/>
          </a:prstGeom>
        </p:spPr>
      </p:pic>
      <p:pic>
        <p:nvPicPr>
          <p:cNvPr id="17" name="Afbeelding 16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9F63907B-3614-4342-8BB0-9D8B05D88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089617" y="1984583"/>
            <a:ext cx="551104" cy="2406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3DA7B3-6787-45BD-8CBD-6E3C2E6B7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760" y="82385"/>
            <a:ext cx="9144000" cy="2387600"/>
          </a:xfrm>
        </p:spPr>
        <p:txBody>
          <a:bodyPr/>
          <a:lstStyle/>
          <a:p>
            <a:r>
              <a:rPr lang="nl-NL" sz="8000" dirty="0">
                <a:solidFill>
                  <a:srgbClr val="00B8FF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Dit</a:t>
            </a:r>
            <a:r>
              <a:rPr lang="nl-NL" sz="80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8000" dirty="0">
                <a:solidFill>
                  <a:srgbClr val="07D10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boek</a:t>
            </a:r>
            <a:r>
              <a:rPr lang="nl-NL" sz="80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al</a:t>
            </a:r>
            <a:r>
              <a:rPr lang="nl-NL" sz="8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8000" dirty="0">
                <a:solidFill>
                  <a:srgbClr val="00B8FF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gelezen?!</a:t>
            </a:r>
            <a:br>
              <a:rPr lang="LID4096" sz="6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</a:br>
            <a:endParaRPr lang="nl-NL" sz="2400" dirty="0">
              <a:latin typeface="Fragment core" panose="02000504040000020003"/>
            </a:endParaRPr>
          </a:p>
        </p:txBody>
      </p:sp>
      <p:pic>
        <p:nvPicPr>
          <p:cNvPr id="16" name="Afbeelding 15" descr="Afbeelding met shirt, spel&#10;&#10;Automatisch gegenereerde beschrijving">
            <a:hlinkClick r:id="" action="ppaction://hlinkshowjump?jump=nextslide">
              <a:snd r:embed="rId4" name="laser.wav"/>
            </a:hlinkClick>
            <a:extLst>
              <a:ext uri="{FF2B5EF4-FFF2-40B4-BE49-F238E27FC236}">
                <a16:creationId xmlns:a16="http://schemas.microsoft.com/office/drawing/2014/main" id="{D713EC03-113F-44A3-8680-AEA5298E9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7" t="27342" r="18461" b="26582"/>
          <a:stretch/>
        </p:blipFill>
        <p:spPr>
          <a:xfrm>
            <a:off x="3321933" y="2575749"/>
            <a:ext cx="2650603" cy="3159888"/>
          </a:xfrm>
          <a:prstGeom prst="rect">
            <a:avLst/>
          </a:prstGeom>
        </p:spPr>
      </p:pic>
      <p:pic>
        <p:nvPicPr>
          <p:cNvPr id="18" name="Afbeelding 17" descr="Afbeelding met shirt, spel&#10;&#10;Automatisch gegenereerde beschrijving">
            <a:hlinkClick r:id="" action="ppaction://hlinkshowjump?jump=nextslide">
              <a:snd r:embed="rId4" name="laser.wav"/>
            </a:hlinkClick>
            <a:extLst>
              <a:ext uri="{FF2B5EF4-FFF2-40B4-BE49-F238E27FC236}">
                <a16:creationId xmlns:a16="http://schemas.microsoft.com/office/drawing/2014/main" id="{A2099FF4-DD0A-4B4F-B667-ACB88FC6F6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t="18444" r="57348" b="19333"/>
          <a:stretch/>
        </p:blipFill>
        <p:spPr>
          <a:xfrm rot="566484">
            <a:off x="7548662" y="2857858"/>
            <a:ext cx="1697348" cy="3820160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CEBBA027-ED49-4C59-AB75-31B5871EA5D6}"/>
              </a:ext>
            </a:extLst>
          </p:cNvPr>
          <p:cNvSpPr/>
          <p:nvPr/>
        </p:nvSpPr>
        <p:spPr>
          <a:xfrm rot="586050">
            <a:off x="8782740" y="5146669"/>
            <a:ext cx="386080" cy="335280"/>
          </a:xfrm>
          <a:prstGeom prst="rect">
            <a:avLst/>
          </a:prstGeom>
          <a:solidFill>
            <a:srgbClr val="030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4E01E36-DCBC-46E5-8718-2BEA3F5A9CCB}"/>
              </a:ext>
            </a:extLst>
          </p:cNvPr>
          <p:cNvSpPr txBox="1"/>
          <p:nvPr/>
        </p:nvSpPr>
        <p:spPr>
          <a:xfrm>
            <a:off x="4315594" y="2263610"/>
            <a:ext cx="48947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prstClr val="white"/>
                </a:solidFill>
                <a:latin typeface="Fragment Core" panose="02000504040000020003" pitchFamily="50" charset="0"/>
              </a:rPr>
              <a:t>Klik op Joran of Kees</a:t>
            </a:r>
            <a:br>
              <a:rPr lang="nl-NL" sz="1800" b="1" dirty="0">
                <a:solidFill>
                  <a:prstClr val="white"/>
                </a:solidFill>
                <a:latin typeface="Fragment Core" panose="02000504040000020003" pitchFamily="50" charset="0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gment Core" panose="02000504040000020003" pitchFamily="50" charset="0"/>
              <a:ea typeface="+mn-ea"/>
              <a:cs typeface="+mn-cs"/>
            </a:endParaRPr>
          </a:p>
        </p:txBody>
      </p:sp>
      <p:pic>
        <p:nvPicPr>
          <p:cNvPr id="7" name="Afbeelding 6" descr="Afbeelding met teken&#10;&#10;Automatisch gegenereerde beschrijving">
            <a:extLst>
              <a:ext uri="{FF2B5EF4-FFF2-40B4-BE49-F238E27FC236}">
                <a16:creationId xmlns:a16="http://schemas.microsoft.com/office/drawing/2014/main" id="{9C8D13E1-74B1-4A2C-B04C-D51215DB7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1136" y="2538371"/>
            <a:ext cx="736098" cy="797424"/>
          </a:xfrm>
          <a:prstGeom prst="rect">
            <a:avLst/>
          </a:prstGeom>
        </p:spPr>
      </p:pic>
      <p:pic>
        <p:nvPicPr>
          <p:cNvPr id="5" name="Afbeelding 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CFA0912-F8CF-4CC1-9CD9-85667FAD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351649" y="2515436"/>
            <a:ext cx="551104" cy="240651"/>
          </a:xfrm>
          <a:prstGeom prst="rect">
            <a:avLst/>
          </a:prstGeom>
        </p:spPr>
      </p:pic>
      <p:pic>
        <p:nvPicPr>
          <p:cNvPr id="10" name="Afbeelding 9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2DFBCE92-39FB-4353-AF84-8CB36F0745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1104921" y="826104"/>
            <a:ext cx="551104" cy="120113"/>
          </a:xfrm>
          <a:prstGeom prst="rect">
            <a:avLst/>
          </a:prstGeom>
        </p:spPr>
      </p:pic>
      <p:pic>
        <p:nvPicPr>
          <p:cNvPr id="12" name="Afbeelding 1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D671050A-6109-4918-9925-2550E71485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1359170" y="306456"/>
            <a:ext cx="551104" cy="120113"/>
          </a:xfrm>
          <a:prstGeom prst="rect">
            <a:avLst/>
          </a:prstGeom>
        </p:spPr>
      </p:pic>
      <p:pic>
        <p:nvPicPr>
          <p:cNvPr id="13" name="Afbeelding 1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F023252F-C631-48E2-9B8B-BD451DACF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0604790" y="1076077"/>
            <a:ext cx="551104" cy="120113"/>
          </a:xfrm>
          <a:prstGeom prst="rect">
            <a:avLst/>
          </a:prstGeom>
        </p:spPr>
      </p:pic>
      <p:pic>
        <p:nvPicPr>
          <p:cNvPr id="14" name="Afbeelding 13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B5594840-6A8D-4431-B0FF-B3724AF68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523918" y="2158128"/>
            <a:ext cx="551104" cy="120113"/>
          </a:xfrm>
          <a:prstGeom prst="rect">
            <a:avLst/>
          </a:prstGeom>
        </p:spPr>
      </p:pic>
      <p:pic>
        <p:nvPicPr>
          <p:cNvPr id="15" name="Afbeelding 1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937D4DF6-4EE9-4DAA-8324-21E0CD5A5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1204457" y="1640674"/>
            <a:ext cx="551104" cy="240651"/>
          </a:xfrm>
          <a:prstGeom prst="rect">
            <a:avLst/>
          </a:prstGeom>
        </p:spPr>
      </p:pic>
      <p:pic>
        <p:nvPicPr>
          <p:cNvPr id="20" name="Afbeelding 19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0E5D518-76A0-429D-8ACE-C943FAC79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674103" y="2319550"/>
            <a:ext cx="551104" cy="240651"/>
          </a:xfrm>
          <a:prstGeom prst="rect">
            <a:avLst/>
          </a:prstGeom>
        </p:spPr>
      </p:pic>
      <p:pic>
        <p:nvPicPr>
          <p:cNvPr id="21" name="Afbeelding 20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ADD29D9F-17DD-466B-AAC2-71A61C00D6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-70731" y="1060646"/>
            <a:ext cx="551104" cy="240651"/>
          </a:xfrm>
          <a:prstGeom prst="rect">
            <a:avLst/>
          </a:prstGeom>
        </p:spPr>
      </p:pic>
      <p:pic>
        <p:nvPicPr>
          <p:cNvPr id="22" name="Afbeelding 2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75590B47-E6E3-402A-B0BF-4E7B54C042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72229" y="987525"/>
            <a:ext cx="551104" cy="240651"/>
          </a:xfrm>
          <a:prstGeom prst="rect">
            <a:avLst/>
          </a:prstGeom>
        </p:spPr>
      </p:pic>
      <p:pic>
        <p:nvPicPr>
          <p:cNvPr id="23" name="Afbeelding 2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1CB6B902-1C07-472E-AB45-FF381D510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365912" y="2685384"/>
            <a:ext cx="551104" cy="120113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2ED583F6-BCF3-4CAF-ABC7-299E5ADA5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7" y="2048333"/>
            <a:ext cx="2664756" cy="341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757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" action="ppaction://hlinkshowjump?jump=lastslide">
              <a:snd r:embed="rId2" name="laser.wav"/>
            </a:hlinkClick>
            <a:extLst>
              <a:ext uri="{FF2B5EF4-FFF2-40B4-BE49-F238E27FC236}">
                <a16:creationId xmlns:a16="http://schemas.microsoft.com/office/drawing/2014/main" id="{9B1DCFF8-E182-406B-9069-EA10E5DA0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1065" y="42248"/>
            <a:ext cx="4774228" cy="677350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EF9C0F3-AF82-497B-9749-EF3B516CDFB5}"/>
              </a:ext>
            </a:extLst>
          </p:cNvPr>
          <p:cNvSpPr txBox="1"/>
          <p:nvPr/>
        </p:nvSpPr>
        <p:spPr>
          <a:xfrm>
            <a:off x="-75643" y="0"/>
            <a:ext cx="370670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Klik op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het lijstje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als je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7D10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klaar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 </a:t>
            </a: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n-cs"/>
              </a:rPr>
              <a:t>bent. </a:t>
            </a:r>
            <a:endParaRPr kumimoji="0" lang="nl-NL" sz="7200" b="0" i="0" u="none" strike="noStrike" kern="1200" cap="none" spc="0" normalizeH="0" baseline="0" noProof="0" dirty="0">
              <a:ln>
                <a:noFill/>
              </a:ln>
              <a:solidFill>
                <a:srgbClr val="FF00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9BDA0EF-305B-4827-ADFF-3BC788DA3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1173" y="515124"/>
            <a:ext cx="4230827" cy="438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89D4638-7F9A-49F3-8241-F55E2865DB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0062226" y="1868741"/>
            <a:ext cx="551104" cy="120113"/>
          </a:xfrm>
          <a:prstGeom prst="rect">
            <a:avLst/>
          </a:prstGeom>
        </p:spPr>
      </p:pic>
      <p:pic>
        <p:nvPicPr>
          <p:cNvPr id="17" name="Afbeelding 16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9F63907B-3614-4342-8BB0-9D8B05D88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089617" y="1984583"/>
            <a:ext cx="551104" cy="2406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3DA7B3-6787-45BD-8CBD-6E3C2E6B7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2783" y="71232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nl-NL" sz="8000" dirty="0">
                <a:solidFill>
                  <a:srgbClr val="07D10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Dit</a:t>
            </a:r>
            <a:r>
              <a:rPr lang="nl-NL" sz="80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8000" dirty="0">
                <a:solidFill>
                  <a:srgbClr val="07D10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was:</a:t>
            </a:r>
            <a:br>
              <a:rPr lang="nl-NL" sz="80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</a:br>
            <a:r>
              <a:rPr lang="nl-NL" sz="8000" dirty="0">
                <a:solidFill>
                  <a:srgbClr val="FF0044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BiebBoys</a:t>
            </a:r>
            <a:r>
              <a:rPr lang="nl-NL" sz="8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 </a:t>
            </a:r>
            <a:r>
              <a:rPr lang="nl-NL" sz="8000" dirty="0" err="1">
                <a:solidFill>
                  <a:srgbClr val="00B8FF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LezerGame</a:t>
            </a:r>
            <a:r>
              <a:rPr lang="nl-NL" sz="8000" dirty="0">
                <a:solidFill>
                  <a:srgbClr val="00B8FF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  <a:t>!</a:t>
            </a:r>
            <a:br>
              <a:rPr lang="LID4096" sz="6000" dirty="0">
                <a:solidFill>
                  <a:schemeClr val="bg1"/>
                </a:solidFill>
                <a:latin typeface="Fragment Core" panose="02000504040000020003" pitchFamily="50" charset="0"/>
                <a:ea typeface="Typewriterhand" panose="02000603000000000000" pitchFamily="2" charset="0"/>
              </a:rPr>
            </a:br>
            <a:endParaRPr lang="nl-NL" dirty="0">
              <a:latin typeface="Fragment core" panose="02000504040000020003"/>
            </a:endParaRPr>
          </a:p>
        </p:txBody>
      </p:sp>
      <p:pic>
        <p:nvPicPr>
          <p:cNvPr id="16" name="Afbeelding 15" descr="Afbeelding met shirt, spel&#10;&#10;Automatisch gegenereerde beschrijving">
            <a:hlinkClick r:id="" action="ppaction://noaction">
              <a:snd r:embed="rId4" name="laser.wav"/>
            </a:hlinkClick>
            <a:extLst>
              <a:ext uri="{FF2B5EF4-FFF2-40B4-BE49-F238E27FC236}">
                <a16:creationId xmlns:a16="http://schemas.microsoft.com/office/drawing/2014/main" id="{D713EC03-113F-44A3-8680-AEA5298E9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7" t="27342" r="18461" b="26582"/>
          <a:stretch/>
        </p:blipFill>
        <p:spPr>
          <a:xfrm>
            <a:off x="3321933" y="2575749"/>
            <a:ext cx="2650603" cy="3159888"/>
          </a:xfrm>
          <a:prstGeom prst="rect">
            <a:avLst/>
          </a:prstGeom>
        </p:spPr>
      </p:pic>
      <p:pic>
        <p:nvPicPr>
          <p:cNvPr id="18" name="Afbeelding 17" descr="Afbeelding met shirt, spel&#10;&#10;Automatisch gegenereerde beschrijving">
            <a:hlinkClick r:id="" action="ppaction://noaction">
              <a:snd r:embed="rId4" name="laser.wav"/>
            </a:hlinkClick>
            <a:extLst>
              <a:ext uri="{FF2B5EF4-FFF2-40B4-BE49-F238E27FC236}">
                <a16:creationId xmlns:a16="http://schemas.microsoft.com/office/drawing/2014/main" id="{A2099FF4-DD0A-4B4F-B667-ACB88FC6F6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t="18444" r="57348" b="19333"/>
          <a:stretch/>
        </p:blipFill>
        <p:spPr>
          <a:xfrm rot="566484">
            <a:off x="7548662" y="2857858"/>
            <a:ext cx="1697348" cy="3820160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CEBBA027-ED49-4C59-AB75-31B5871EA5D6}"/>
              </a:ext>
            </a:extLst>
          </p:cNvPr>
          <p:cNvSpPr/>
          <p:nvPr/>
        </p:nvSpPr>
        <p:spPr>
          <a:xfrm rot="586050">
            <a:off x="8782740" y="5146669"/>
            <a:ext cx="386080" cy="335280"/>
          </a:xfrm>
          <a:prstGeom prst="rect">
            <a:avLst/>
          </a:prstGeom>
          <a:solidFill>
            <a:srgbClr val="030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4E01E36-DCBC-46E5-8718-2BEA3F5A9CCB}"/>
              </a:ext>
            </a:extLst>
          </p:cNvPr>
          <p:cNvSpPr txBox="1"/>
          <p:nvPr/>
        </p:nvSpPr>
        <p:spPr>
          <a:xfrm>
            <a:off x="-447428" y="2488279"/>
            <a:ext cx="48947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 dirty="0">
                <a:solidFill>
                  <a:srgbClr val="07D104"/>
                </a:solidFill>
                <a:latin typeface="Fragment Core" panose="02000504040000020003" pitchFamily="50" charset="0"/>
              </a:rPr>
              <a:t>Nog een keer spelen?</a:t>
            </a:r>
            <a:br>
              <a:rPr lang="nl-NL" sz="2400" b="1" dirty="0">
                <a:solidFill>
                  <a:srgbClr val="07D104"/>
                </a:solidFill>
                <a:latin typeface="Fragment Core" panose="02000504040000020003" pitchFamily="50" charset="0"/>
              </a:rPr>
            </a:br>
            <a:r>
              <a:rPr lang="nl-NL" sz="2400" b="1" dirty="0">
                <a:solidFill>
                  <a:srgbClr val="07D104"/>
                </a:solidFill>
                <a:latin typeface="Fragment Core" panose="02000504040000020003" pitchFamily="50" charset="0"/>
              </a:rPr>
              <a:t>Klik dan…</a:t>
            </a:r>
            <a:br>
              <a:rPr lang="nl-NL" sz="1800" b="1" dirty="0">
                <a:solidFill>
                  <a:prstClr val="white"/>
                </a:solidFill>
                <a:latin typeface="Fragment Core" panose="02000504040000020003" pitchFamily="50" charset="0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gment Core" panose="02000504040000020003" pitchFamily="50" charset="0"/>
              <a:ea typeface="+mn-ea"/>
              <a:cs typeface="+mn-cs"/>
            </a:endParaRPr>
          </a:p>
        </p:txBody>
      </p:sp>
      <p:pic>
        <p:nvPicPr>
          <p:cNvPr id="7" name="Afbeelding 6" descr="Afbeelding met teken&#10;&#10;Automatisch gegenereerde beschrijving">
            <a:extLst>
              <a:ext uri="{FF2B5EF4-FFF2-40B4-BE49-F238E27FC236}">
                <a16:creationId xmlns:a16="http://schemas.microsoft.com/office/drawing/2014/main" id="{9C8D13E1-74B1-4A2C-B04C-D51215DB7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1136" y="2538371"/>
            <a:ext cx="736098" cy="797424"/>
          </a:xfrm>
          <a:prstGeom prst="rect">
            <a:avLst/>
          </a:prstGeom>
        </p:spPr>
      </p:pic>
      <p:pic>
        <p:nvPicPr>
          <p:cNvPr id="5" name="Afbeelding 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CFA0912-F8CF-4CC1-9CD9-85667FAD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351649" y="2515436"/>
            <a:ext cx="551104" cy="240651"/>
          </a:xfrm>
          <a:prstGeom prst="rect">
            <a:avLst/>
          </a:prstGeom>
        </p:spPr>
      </p:pic>
      <p:pic>
        <p:nvPicPr>
          <p:cNvPr id="10" name="Afbeelding 9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2DFBCE92-39FB-4353-AF84-8CB36F0745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1104921" y="826104"/>
            <a:ext cx="551104" cy="120113"/>
          </a:xfrm>
          <a:prstGeom prst="rect">
            <a:avLst/>
          </a:prstGeom>
        </p:spPr>
      </p:pic>
      <p:pic>
        <p:nvPicPr>
          <p:cNvPr id="12" name="Afbeelding 1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D671050A-6109-4918-9925-2550E71485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1359170" y="306456"/>
            <a:ext cx="551104" cy="120113"/>
          </a:xfrm>
          <a:prstGeom prst="rect">
            <a:avLst/>
          </a:prstGeom>
        </p:spPr>
      </p:pic>
      <p:pic>
        <p:nvPicPr>
          <p:cNvPr id="13" name="Afbeelding 1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F023252F-C631-48E2-9B8B-BD451DACF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10604790" y="1076077"/>
            <a:ext cx="551104" cy="120113"/>
          </a:xfrm>
          <a:prstGeom prst="rect">
            <a:avLst/>
          </a:prstGeom>
        </p:spPr>
      </p:pic>
      <p:pic>
        <p:nvPicPr>
          <p:cNvPr id="14" name="Afbeelding 13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B5594840-6A8D-4431-B0FF-B3724AF68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523918" y="2158128"/>
            <a:ext cx="551104" cy="120113"/>
          </a:xfrm>
          <a:prstGeom prst="rect">
            <a:avLst/>
          </a:prstGeom>
        </p:spPr>
      </p:pic>
      <p:pic>
        <p:nvPicPr>
          <p:cNvPr id="15" name="Afbeelding 14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937D4DF6-4EE9-4DAA-8324-21E0CD5A5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1204457" y="1640674"/>
            <a:ext cx="551104" cy="240651"/>
          </a:xfrm>
          <a:prstGeom prst="rect">
            <a:avLst/>
          </a:prstGeom>
        </p:spPr>
      </p:pic>
      <p:pic>
        <p:nvPicPr>
          <p:cNvPr id="20" name="Afbeelding 19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E0E5D518-76A0-429D-8ACE-C943FAC79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2674103" y="2319550"/>
            <a:ext cx="551104" cy="240651"/>
          </a:xfrm>
          <a:prstGeom prst="rect">
            <a:avLst/>
          </a:prstGeom>
        </p:spPr>
      </p:pic>
      <p:pic>
        <p:nvPicPr>
          <p:cNvPr id="21" name="Afbeelding 20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ADD29D9F-17DD-466B-AAC2-71A61C00D6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-70731" y="1060646"/>
            <a:ext cx="551104" cy="240651"/>
          </a:xfrm>
          <a:prstGeom prst="rect">
            <a:avLst/>
          </a:prstGeom>
        </p:spPr>
      </p:pic>
      <p:pic>
        <p:nvPicPr>
          <p:cNvPr id="22" name="Afbeelding 21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75590B47-E6E3-402A-B0BF-4E7B54C042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4" b="-23791"/>
          <a:stretch/>
        </p:blipFill>
        <p:spPr>
          <a:xfrm rot="12234774" flipV="1">
            <a:off x="372229" y="987525"/>
            <a:ext cx="551104" cy="240651"/>
          </a:xfrm>
          <a:prstGeom prst="rect">
            <a:avLst/>
          </a:prstGeom>
        </p:spPr>
      </p:pic>
      <p:pic>
        <p:nvPicPr>
          <p:cNvPr id="23" name="Afbeelding 22" descr="Afbeelding met object, licht, klok&#10;&#10;Automatisch gegenereerde beschrijving">
            <a:extLst>
              <a:ext uri="{FF2B5EF4-FFF2-40B4-BE49-F238E27FC236}">
                <a16:creationId xmlns:a16="http://schemas.microsoft.com/office/drawing/2014/main" id="{1CB6B902-1C07-472E-AB45-FF381D510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9"/>
          <a:stretch/>
        </p:blipFill>
        <p:spPr>
          <a:xfrm rot="7792530" flipV="1">
            <a:off x="9365912" y="2685384"/>
            <a:ext cx="551104" cy="120113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E605AA74-82D0-46B1-B15D-05BC2F4E8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62" y="3348972"/>
            <a:ext cx="2053790" cy="2053790"/>
          </a:xfrm>
          <a:prstGeom prst="rect">
            <a:avLst/>
          </a:prstGeom>
        </p:spPr>
      </p:pic>
      <p:pic>
        <p:nvPicPr>
          <p:cNvPr id="6" name="Afbeelding 5" descr="Afbeelding met teken&#10;&#10;Automatisch gegenereerde beschrijving">
            <a:hlinkClick r:id="" action="ppaction://hlinkshowjump?jump=firstslide">
              <a:snd r:embed="rId4" name="laser.wav"/>
            </a:hlinkClick>
            <a:extLst>
              <a:ext uri="{FF2B5EF4-FFF2-40B4-BE49-F238E27FC236}">
                <a16:creationId xmlns:a16="http://schemas.microsoft.com/office/drawing/2014/main" id="{2EF9FC2C-31D8-4B90-B873-9A90859FEA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21" y="2329843"/>
            <a:ext cx="4403629" cy="4876190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525ABBB0-A655-4C1F-8519-74DF38601134}"/>
              </a:ext>
            </a:extLst>
          </p:cNvPr>
          <p:cNvSpPr/>
          <p:nvPr/>
        </p:nvSpPr>
        <p:spPr>
          <a:xfrm rot="1048881">
            <a:off x="1521882" y="3426689"/>
            <a:ext cx="1915672" cy="1362894"/>
          </a:xfrm>
          <a:prstGeom prst="ellipse">
            <a:avLst/>
          </a:prstGeom>
          <a:solidFill>
            <a:srgbClr val="696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BFC35F68-66B3-4A34-9360-75175AC786CC}"/>
              </a:ext>
            </a:extLst>
          </p:cNvPr>
          <p:cNvSpPr/>
          <p:nvPr/>
        </p:nvSpPr>
        <p:spPr>
          <a:xfrm rot="8118201">
            <a:off x="1643401" y="3677922"/>
            <a:ext cx="1098785" cy="1362894"/>
          </a:xfrm>
          <a:prstGeom prst="ellipse">
            <a:avLst/>
          </a:prstGeom>
          <a:solidFill>
            <a:srgbClr val="696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7F0EE492-F41D-48DF-92E3-8E88688AFEFE}"/>
              </a:ext>
            </a:extLst>
          </p:cNvPr>
          <p:cNvSpPr txBox="1"/>
          <p:nvPr/>
        </p:nvSpPr>
        <p:spPr>
          <a:xfrm rot="1140389">
            <a:off x="1366602" y="3648295"/>
            <a:ext cx="269067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8000" b="0" i="0" u="none" strike="noStrike" kern="1200" cap="none" spc="0" normalizeH="0" baseline="0" noProof="0" dirty="0">
                <a:ln>
                  <a:noFill/>
                </a:ln>
                <a:solidFill>
                  <a:srgbClr val="00B8FF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j-cs"/>
                <a:hlinkClick r:id="" action="ppaction://hlinkshowjump?jump=firstslide">
                  <a:snd r:embed="rId4" name="laser.wav"/>
                </a:hlinkClick>
              </a:rPr>
              <a:t>Hier!</a:t>
            </a:r>
            <a:br>
              <a:rPr kumimoji="0" lang="nl-NL" sz="8000" b="0" i="0" u="none" strike="noStrike" kern="1200" cap="none" spc="0" normalizeH="0" baseline="0" noProof="0" dirty="0">
                <a:ln>
                  <a:noFill/>
                </a:ln>
                <a:solidFill>
                  <a:srgbClr val="FF0044"/>
                </a:solidFill>
                <a:effectLst/>
                <a:uLnTx/>
                <a:uFillTx/>
                <a:latin typeface="Fragment Core" panose="02000504040000020003" pitchFamily="50" charset="0"/>
                <a:ea typeface="Typewriterhand" panose="02000603000000000000" pitchFamily="2" charset="0"/>
                <a:cs typeface="+mj-cs"/>
              </a:rPr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173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1C2B9-3C79-4C62-8D4C-2C9E2FF0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354" y="2656494"/>
            <a:ext cx="11330088" cy="1545012"/>
          </a:xfrm>
          <a:prstGeom prst="rect">
            <a:avLst/>
          </a:prstGeom>
        </p:spPr>
      </p:pic>
      <p:pic>
        <p:nvPicPr>
          <p:cNvPr id="4" name="LevelUp">
            <a:hlinkClick r:id="" action="ppaction://media"/>
            <a:extLst>
              <a:ext uri="{FF2B5EF4-FFF2-40B4-BE49-F238E27FC236}">
                <a16:creationId xmlns:a16="http://schemas.microsoft.com/office/drawing/2014/main" id="{36BB70B9-F34F-4CAA-97B6-07C9F5A45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0" y="5973907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44C1DCE-66C1-4984-A142-72CB6DF704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" y="0"/>
            <a:ext cx="1793601" cy="2301599"/>
          </a:xfrm>
          <a:prstGeom prst="rect">
            <a:avLst/>
          </a:prstGeom>
        </p:spPr>
      </p:pic>
      <p:pic>
        <p:nvPicPr>
          <p:cNvPr id="6" name="Afbeelding 5" descr="Afbeelding met teken&#10;&#10;Automatisch gegenereerde beschrijving">
            <a:extLst>
              <a:ext uri="{FF2B5EF4-FFF2-40B4-BE49-F238E27FC236}">
                <a16:creationId xmlns:a16="http://schemas.microsoft.com/office/drawing/2014/main" id="{ABAD99BE-158F-4F70-9152-24FEC26147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36" flipH="1">
            <a:off x="9235836" y="997354"/>
            <a:ext cx="3046807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5CD4D2A79F347B10A92E10DEBD953" ma:contentTypeVersion="8" ma:contentTypeDescription="Een nieuw document maken." ma:contentTypeScope="" ma:versionID="eb8d34cc477ccc475cb893c8fea7bc91">
  <xsd:schema xmlns:xsd="http://www.w3.org/2001/XMLSchema" xmlns:xs="http://www.w3.org/2001/XMLSchema" xmlns:p="http://schemas.microsoft.com/office/2006/metadata/properties" xmlns:ns2="021b465c-3b0b-4319-a321-a31d49da96f4" targetNamespace="http://schemas.microsoft.com/office/2006/metadata/properties" ma:root="true" ma:fieldsID="9a77de96606afa13ed389af4844616d9" ns2:_="">
    <xsd:import namespace="021b465c-3b0b-4319-a321-a31d49da96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1b465c-3b0b-4319-a321-a31d49da9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54BB1B0-6931-4AA1-9C17-B0AC5ED8AA24}"/>
</file>

<file path=customXml/itemProps2.xml><?xml version="1.0" encoding="utf-8"?>
<ds:datastoreItem xmlns:ds="http://schemas.openxmlformats.org/officeDocument/2006/customXml" ds:itemID="{80999603-5EC3-47D5-AC1E-1976F9888F62}"/>
</file>

<file path=customXml/itemProps3.xml><?xml version="1.0" encoding="utf-8"?>
<ds:datastoreItem xmlns:ds="http://schemas.openxmlformats.org/officeDocument/2006/customXml" ds:itemID="{A707CF05-BDE8-4703-B31A-0F83EEC9FB9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450</Words>
  <Application>Microsoft Office PowerPoint</Application>
  <PresentationFormat>Breedbeeld</PresentationFormat>
  <Paragraphs>83</Paragraphs>
  <Slides>86</Slides>
  <Notes>0</Notes>
  <HiddenSlides>0</HiddenSlides>
  <MMClips>59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86</vt:i4>
      </vt:variant>
    </vt:vector>
  </HeadingPairs>
  <TitlesOfParts>
    <vt:vector size="92" baseType="lpstr">
      <vt:lpstr>Arial</vt:lpstr>
      <vt:lpstr>Calibri</vt:lpstr>
      <vt:lpstr>Calibri Light</vt:lpstr>
      <vt:lpstr>Fragment Core</vt:lpstr>
      <vt:lpstr>Fragment Core</vt:lpstr>
      <vt:lpstr>Kantoorthema</vt:lpstr>
      <vt:lpstr>BiebBoys LezerGame! </vt:lpstr>
      <vt:lpstr>Lees je graag een boek?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Dit boek al gelezen?! </vt:lpstr>
      <vt:lpstr>PowerPoint-presentatie</vt:lpstr>
      <vt:lpstr>PowerPoint-presentatie</vt:lpstr>
      <vt:lpstr>PowerPoint-presentatie</vt:lpstr>
      <vt:lpstr>Dit boek al gelezen?! </vt:lpstr>
      <vt:lpstr>PowerPoint-presentatie</vt:lpstr>
      <vt:lpstr>PowerPoint-presentatie</vt:lpstr>
      <vt:lpstr>PowerPoint-presentatie</vt:lpstr>
      <vt:lpstr>PowerPoint-presentatie</vt:lpstr>
      <vt:lpstr>Dit boek al gelezen?! </vt:lpstr>
      <vt:lpstr> </vt:lpstr>
      <vt:lpstr>PowerPoint-presentatie</vt:lpstr>
      <vt:lpstr>PowerPoint-presentatie</vt:lpstr>
      <vt:lpstr>PowerPoint-presentatie</vt:lpstr>
      <vt:lpstr>PowerPoint-presentatie</vt:lpstr>
      <vt:lpstr>Dit boek al gelezen?! Klik op Joran of Kees</vt:lpstr>
      <vt:lpstr>PowerPoint-presentatie</vt:lpstr>
      <vt:lpstr>PowerPoint-presentatie</vt:lpstr>
      <vt:lpstr>PowerPoint-presentatie</vt:lpstr>
      <vt:lpstr>Dit boek al gelezen?! </vt:lpstr>
      <vt:lpstr> </vt:lpstr>
      <vt:lpstr>PowerPoint-presentatie</vt:lpstr>
      <vt:lpstr>PowerPoint-presentatie</vt:lpstr>
      <vt:lpstr>Dit boek al gelezen?! </vt:lpstr>
      <vt:lpstr>PowerPoint-presentatie</vt:lpstr>
      <vt:lpstr>PowerPoint-presentatie</vt:lpstr>
      <vt:lpstr>PowerPoint-presentatie</vt:lpstr>
      <vt:lpstr>Dit boek al gelezen?! </vt:lpstr>
      <vt:lpstr>PowerPoint-presentatie</vt:lpstr>
      <vt:lpstr>PowerPoint-presentatie</vt:lpstr>
      <vt:lpstr>PowerPoint-presentatie</vt:lpstr>
      <vt:lpstr>Dit boek al gelezen?! </vt:lpstr>
      <vt:lpstr>PowerPoint-presentatie</vt:lpstr>
      <vt:lpstr>Dit was: BiebBoys LezerGame!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Joran Floor</dc:creator>
  <cp:lastModifiedBy>Joran Floor</cp:lastModifiedBy>
  <cp:revision>113</cp:revision>
  <dcterms:created xsi:type="dcterms:W3CDTF">2020-11-17T09:10:51Z</dcterms:created>
  <dcterms:modified xsi:type="dcterms:W3CDTF">2020-11-25T14:08:41Z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  <property fmtid="{D5CDD505-2E9C-101B-9397-08002B2CF9AE}" pid="3" name="ContentTypeId">
    <vt:lpwstr>0x010100CC95CD4D2A79F347B10A92E10DEBD953</vt:lpwstr>
  </property>
</Properties>
</file>