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9" r:id="rId4"/>
    <p:sldId id="260" r:id="rId5"/>
    <p:sldId id="261" r:id="rId6"/>
    <p:sldId id="262" r:id="rId7"/>
    <p:sldId id="263" r:id="rId8"/>
    <p:sldId id="266" r:id="rId9"/>
    <p:sldId id="267" r:id="rId10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C8F"/>
    <a:srgbClr val="F47920"/>
    <a:srgbClr val="4FBEB6"/>
    <a:srgbClr val="6E72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C3A8AD-4F30-4D94-A351-EA0A9BF4630F}" v="18" dt="2021-10-25T15:26:28.5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es Meulendijks" userId="ed72235d-632d-4eda-95ef-1a60bcc8250b" providerId="ADAL" clId="{EFC3A8AD-4F30-4D94-A351-EA0A9BF4630F}"/>
    <pc:docChg chg="undo custSel addSld delSld modSld sldOrd">
      <pc:chgData name="Kees Meulendijks" userId="ed72235d-632d-4eda-95ef-1a60bcc8250b" providerId="ADAL" clId="{EFC3A8AD-4F30-4D94-A351-EA0A9BF4630F}" dt="2021-10-25T15:32:17.510" v="372" actId="207"/>
      <pc:docMkLst>
        <pc:docMk/>
      </pc:docMkLst>
      <pc:sldChg chg="addSp delSp modSp mod">
        <pc:chgData name="Kees Meulendijks" userId="ed72235d-632d-4eda-95ef-1a60bcc8250b" providerId="ADAL" clId="{EFC3A8AD-4F30-4D94-A351-EA0A9BF4630F}" dt="2021-10-25T10:03:40.481" v="74" actId="20577"/>
        <pc:sldMkLst>
          <pc:docMk/>
          <pc:sldMk cId="79754918" sldId="259"/>
        </pc:sldMkLst>
        <pc:spChg chg="del mod">
          <ac:chgData name="Kees Meulendijks" userId="ed72235d-632d-4eda-95ef-1a60bcc8250b" providerId="ADAL" clId="{EFC3A8AD-4F30-4D94-A351-EA0A9BF4630F}" dt="2021-10-25T10:03:27.171" v="45" actId="478"/>
          <ac:spMkLst>
            <pc:docMk/>
            <pc:sldMk cId="79754918" sldId="259"/>
            <ac:spMk id="2" creationId="{349C8286-8E55-4427-A138-17B81227E8F4}"/>
          </ac:spMkLst>
        </pc:spChg>
        <pc:spChg chg="del mod">
          <ac:chgData name="Kees Meulendijks" userId="ed72235d-632d-4eda-95ef-1a60bcc8250b" providerId="ADAL" clId="{EFC3A8AD-4F30-4D94-A351-EA0A9BF4630F}" dt="2021-10-25T10:00:03.012" v="6" actId="478"/>
          <ac:spMkLst>
            <pc:docMk/>
            <pc:sldMk cId="79754918" sldId="259"/>
            <ac:spMk id="4" creationId="{32629EE4-C548-4E30-A553-3E3AFD8B8FC3}"/>
          </ac:spMkLst>
        </pc:spChg>
        <pc:spChg chg="add del mod">
          <ac:chgData name="Kees Meulendijks" userId="ed72235d-632d-4eda-95ef-1a60bcc8250b" providerId="ADAL" clId="{EFC3A8AD-4F30-4D94-A351-EA0A9BF4630F}" dt="2021-10-25T10:03:33.265" v="46" actId="478"/>
          <ac:spMkLst>
            <pc:docMk/>
            <pc:sldMk cId="79754918" sldId="259"/>
            <ac:spMk id="7" creationId="{3D60F151-8470-461D-8730-F5DD448C50CF}"/>
          </ac:spMkLst>
        </pc:spChg>
        <pc:spChg chg="add del mod">
          <ac:chgData name="Kees Meulendijks" userId="ed72235d-632d-4eda-95ef-1a60bcc8250b" providerId="ADAL" clId="{EFC3A8AD-4F30-4D94-A351-EA0A9BF4630F}" dt="2021-10-25T10:03:17.106" v="43" actId="478"/>
          <ac:spMkLst>
            <pc:docMk/>
            <pc:sldMk cId="79754918" sldId="259"/>
            <ac:spMk id="13" creationId="{0F127583-B76F-4DC6-8CA9-E5A8F0C97A77}"/>
          </ac:spMkLst>
        </pc:spChg>
        <pc:spChg chg="add mod">
          <ac:chgData name="Kees Meulendijks" userId="ed72235d-632d-4eda-95ef-1a60bcc8250b" providerId="ADAL" clId="{EFC3A8AD-4F30-4D94-A351-EA0A9BF4630F}" dt="2021-10-25T10:03:17.495" v="44"/>
          <ac:spMkLst>
            <pc:docMk/>
            <pc:sldMk cId="79754918" sldId="259"/>
            <ac:spMk id="14" creationId="{3848B603-64F1-462D-9FD6-715934CFD758}"/>
          </ac:spMkLst>
        </pc:spChg>
        <pc:spChg chg="add mod">
          <ac:chgData name="Kees Meulendijks" userId="ed72235d-632d-4eda-95ef-1a60bcc8250b" providerId="ADAL" clId="{EFC3A8AD-4F30-4D94-A351-EA0A9BF4630F}" dt="2021-10-25T10:03:40.481" v="74" actId="20577"/>
          <ac:spMkLst>
            <pc:docMk/>
            <pc:sldMk cId="79754918" sldId="259"/>
            <ac:spMk id="15" creationId="{4D60E39A-6F83-42C3-85FB-FACDD1914D58}"/>
          </ac:spMkLst>
        </pc:spChg>
      </pc:sldChg>
      <pc:sldChg chg="addSp delSp modSp mod">
        <pc:chgData name="Kees Meulendijks" userId="ed72235d-632d-4eda-95ef-1a60bcc8250b" providerId="ADAL" clId="{EFC3A8AD-4F30-4D94-A351-EA0A9BF4630F}" dt="2021-10-25T10:01:49.473" v="34" actId="255"/>
        <pc:sldMkLst>
          <pc:docMk/>
          <pc:sldMk cId="4214650918" sldId="260"/>
        </pc:sldMkLst>
        <pc:spChg chg="mod">
          <ac:chgData name="Kees Meulendijks" userId="ed72235d-632d-4eda-95ef-1a60bcc8250b" providerId="ADAL" clId="{EFC3A8AD-4F30-4D94-A351-EA0A9BF4630F}" dt="2021-10-25T10:01:49.473" v="34" actId="255"/>
          <ac:spMkLst>
            <pc:docMk/>
            <pc:sldMk cId="4214650918" sldId="260"/>
            <ac:spMk id="2" creationId="{349C8286-8E55-4427-A138-17B81227E8F4}"/>
          </ac:spMkLst>
        </pc:spChg>
        <pc:spChg chg="del mod">
          <ac:chgData name="Kees Meulendijks" userId="ed72235d-632d-4eda-95ef-1a60bcc8250b" providerId="ADAL" clId="{EFC3A8AD-4F30-4D94-A351-EA0A9BF4630F}" dt="2021-10-25T10:00:16.794" v="8" actId="478"/>
          <ac:spMkLst>
            <pc:docMk/>
            <pc:sldMk cId="4214650918" sldId="260"/>
            <ac:spMk id="4" creationId="{32629EE4-C548-4E30-A553-3E3AFD8B8FC3}"/>
          </ac:spMkLst>
        </pc:spChg>
        <pc:spChg chg="add mod">
          <ac:chgData name="Kees Meulendijks" userId="ed72235d-632d-4eda-95ef-1a60bcc8250b" providerId="ADAL" clId="{EFC3A8AD-4F30-4D94-A351-EA0A9BF4630F}" dt="2021-10-25T10:00:17.399" v="9"/>
          <ac:spMkLst>
            <pc:docMk/>
            <pc:sldMk cId="4214650918" sldId="260"/>
            <ac:spMk id="10" creationId="{3450B65D-9A15-4525-A92A-B2C52261D75A}"/>
          </ac:spMkLst>
        </pc:spChg>
      </pc:sldChg>
      <pc:sldChg chg="addSp delSp modSp mod">
        <pc:chgData name="Kees Meulendijks" userId="ed72235d-632d-4eda-95ef-1a60bcc8250b" providerId="ADAL" clId="{EFC3A8AD-4F30-4D94-A351-EA0A9BF4630F}" dt="2021-10-25T10:02:04.544" v="36" actId="255"/>
        <pc:sldMkLst>
          <pc:docMk/>
          <pc:sldMk cId="3091435289" sldId="261"/>
        </pc:sldMkLst>
        <pc:spChg chg="mod">
          <ac:chgData name="Kees Meulendijks" userId="ed72235d-632d-4eda-95ef-1a60bcc8250b" providerId="ADAL" clId="{EFC3A8AD-4F30-4D94-A351-EA0A9BF4630F}" dt="2021-10-25T10:02:04.544" v="36" actId="255"/>
          <ac:spMkLst>
            <pc:docMk/>
            <pc:sldMk cId="3091435289" sldId="261"/>
            <ac:spMk id="2" creationId="{349C8286-8E55-4427-A138-17B81227E8F4}"/>
          </ac:spMkLst>
        </pc:spChg>
        <pc:spChg chg="del">
          <ac:chgData name="Kees Meulendijks" userId="ed72235d-632d-4eda-95ef-1a60bcc8250b" providerId="ADAL" clId="{EFC3A8AD-4F30-4D94-A351-EA0A9BF4630F}" dt="2021-10-25T10:00:24.346" v="10" actId="478"/>
          <ac:spMkLst>
            <pc:docMk/>
            <pc:sldMk cId="3091435289" sldId="261"/>
            <ac:spMk id="4" creationId="{32629EE4-C548-4E30-A553-3E3AFD8B8FC3}"/>
          </ac:spMkLst>
        </pc:spChg>
        <pc:spChg chg="add mod">
          <ac:chgData name="Kees Meulendijks" userId="ed72235d-632d-4eda-95ef-1a60bcc8250b" providerId="ADAL" clId="{EFC3A8AD-4F30-4D94-A351-EA0A9BF4630F}" dt="2021-10-25T10:00:24.708" v="11"/>
          <ac:spMkLst>
            <pc:docMk/>
            <pc:sldMk cId="3091435289" sldId="261"/>
            <ac:spMk id="12" creationId="{47DF1C5A-0E97-453D-BA06-B05B61549A5C}"/>
          </ac:spMkLst>
        </pc:spChg>
      </pc:sldChg>
      <pc:sldChg chg="addSp delSp modSp mod">
        <pc:chgData name="Kees Meulendijks" userId="ed72235d-632d-4eda-95ef-1a60bcc8250b" providerId="ADAL" clId="{EFC3A8AD-4F30-4D94-A351-EA0A9BF4630F}" dt="2021-10-25T10:02:21.097" v="38" actId="255"/>
        <pc:sldMkLst>
          <pc:docMk/>
          <pc:sldMk cId="2908471938" sldId="262"/>
        </pc:sldMkLst>
        <pc:spChg chg="mod">
          <ac:chgData name="Kees Meulendijks" userId="ed72235d-632d-4eda-95ef-1a60bcc8250b" providerId="ADAL" clId="{EFC3A8AD-4F30-4D94-A351-EA0A9BF4630F}" dt="2021-10-25T10:02:21.097" v="38" actId="255"/>
          <ac:spMkLst>
            <pc:docMk/>
            <pc:sldMk cId="2908471938" sldId="262"/>
            <ac:spMk id="2" creationId="{349C8286-8E55-4427-A138-17B81227E8F4}"/>
          </ac:spMkLst>
        </pc:spChg>
        <pc:spChg chg="del">
          <ac:chgData name="Kees Meulendijks" userId="ed72235d-632d-4eda-95ef-1a60bcc8250b" providerId="ADAL" clId="{EFC3A8AD-4F30-4D94-A351-EA0A9BF4630F}" dt="2021-10-25T10:00:30.650" v="12" actId="478"/>
          <ac:spMkLst>
            <pc:docMk/>
            <pc:sldMk cId="2908471938" sldId="262"/>
            <ac:spMk id="4" creationId="{32629EE4-C548-4E30-A553-3E3AFD8B8FC3}"/>
          </ac:spMkLst>
        </pc:spChg>
        <pc:spChg chg="add mod">
          <ac:chgData name="Kees Meulendijks" userId="ed72235d-632d-4eda-95ef-1a60bcc8250b" providerId="ADAL" clId="{EFC3A8AD-4F30-4D94-A351-EA0A9BF4630F}" dt="2021-10-25T10:00:31.011" v="13"/>
          <ac:spMkLst>
            <pc:docMk/>
            <pc:sldMk cId="2908471938" sldId="262"/>
            <ac:spMk id="12" creationId="{E550BF4B-F0B0-4B2A-B04A-04F276407782}"/>
          </ac:spMkLst>
        </pc:spChg>
      </pc:sldChg>
      <pc:sldChg chg="addSp delSp modSp mod">
        <pc:chgData name="Kees Meulendijks" userId="ed72235d-632d-4eda-95ef-1a60bcc8250b" providerId="ADAL" clId="{EFC3A8AD-4F30-4D94-A351-EA0A9BF4630F}" dt="2021-10-25T10:02:36.392" v="40" actId="255"/>
        <pc:sldMkLst>
          <pc:docMk/>
          <pc:sldMk cId="2085578086" sldId="263"/>
        </pc:sldMkLst>
        <pc:spChg chg="mod">
          <ac:chgData name="Kees Meulendijks" userId="ed72235d-632d-4eda-95ef-1a60bcc8250b" providerId="ADAL" clId="{EFC3A8AD-4F30-4D94-A351-EA0A9BF4630F}" dt="2021-10-25T10:02:36.392" v="40" actId="255"/>
          <ac:spMkLst>
            <pc:docMk/>
            <pc:sldMk cId="2085578086" sldId="263"/>
            <ac:spMk id="2" creationId="{349C8286-8E55-4427-A138-17B81227E8F4}"/>
          </ac:spMkLst>
        </pc:spChg>
        <pc:spChg chg="del">
          <ac:chgData name="Kees Meulendijks" userId="ed72235d-632d-4eda-95ef-1a60bcc8250b" providerId="ADAL" clId="{EFC3A8AD-4F30-4D94-A351-EA0A9BF4630F}" dt="2021-10-25T10:00:42.575" v="16" actId="478"/>
          <ac:spMkLst>
            <pc:docMk/>
            <pc:sldMk cId="2085578086" sldId="263"/>
            <ac:spMk id="4" creationId="{32629EE4-C548-4E30-A553-3E3AFD8B8FC3}"/>
          </ac:spMkLst>
        </pc:spChg>
        <pc:spChg chg="add del mod">
          <ac:chgData name="Kees Meulendijks" userId="ed72235d-632d-4eda-95ef-1a60bcc8250b" providerId="ADAL" clId="{EFC3A8AD-4F30-4D94-A351-EA0A9BF4630F}" dt="2021-10-25T10:00:40.653" v="15"/>
          <ac:spMkLst>
            <pc:docMk/>
            <pc:sldMk cId="2085578086" sldId="263"/>
            <ac:spMk id="12" creationId="{F756D9AE-DF73-47DB-96AC-405D10E4233C}"/>
          </ac:spMkLst>
        </pc:spChg>
        <pc:spChg chg="add mod">
          <ac:chgData name="Kees Meulendijks" userId="ed72235d-632d-4eda-95ef-1a60bcc8250b" providerId="ADAL" clId="{EFC3A8AD-4F30-4D94-A351-EA0A9BF4630F}" dt="2021-10-25T10:00:42.920" v="17"/>
          <ac:spMkLst>
            <pc:docMk/>
            <pc:sldMk cId="2085578086" sldId="263"/>
            <ac:spMk id="13" creationId="{573C0EA5-AC32-42C2-8B00-1D5BD3070CF7}"/>
          </ac:spMkLst>
        </pc:spChg>
      </pc:sldChg>
      <pc:sldChg chg="addSp delSp modSp del mod">
        <pc:chgData name="Kees Meulendijks" userId="ed72235d-632d-4eda-95ef-1a60bcc8250b" providerId="ADAL" clId="{EFC3A8AD-4F30-4D94-A351-EA0A9BF4630F}" dt="2021-10-25T10:02:43.299" v="41" actId="47"/>
        <pc:sldMkLst>
          <pc:docMk/>
          <pc:sldMk cId="2762289673" sldId="264"/>
        </pc:sldMkLst>
        <pc:spChg chg="del">
          <ac:chgData name="Kees Meulendijks" userId="ed72235d-632d-4eda-95ef-1a60bcc8250b" providerId="ADAL" clId="{EFC3A8AD-4F30-4D94-A351-EA0A9BF4630F}" dt="2021-10-25T10:00:47.201" v="18" actId="478"/>
          <ac:spMkLst>
            <pc:docMk/>
            <pc:sldMk cId="2762289673" sldId="264"/>
            <ac:spMk id="4" creationId="{32629EE4-C548-4E30-A553-3E3AFD8B8FC3}"/>
          </ac:spMkLst>
        </pc:spChg>
        <pc:spChg chg="add mod">
          <ac:chgData name="Kees Meulendijks" userId="ed72235d-632d-4eda-95ef-1a60bcc8250b" providerId="ADAL" clId="{EFC3A8AD-4F30-4D94-A351-EA0A9BF4630F}" dt="2021-10-25T10:00:47.653" v="19"/>
          <ac:spMkLst>
            <pc:docMk/>
            <pc:sldMk cId="2762289673" sldId="264"/>
            <ac:spMk id="10" creationId="{9D0608A9-631F-444C-A4EE-F2C7CA331232}"/>
          </ac:spMkLst>
        </pc:spChg>
      </pc:sldChg>
      <pc:sldChg chg="addSp delSp modSp del mod">
        <pc:chgData name="Kees Meulendijks" userId="ed72235d-632d-4eda-95ef-1a60bcc8250b" providerId="ADAL" clId="{EFC3A8AD-4F30-4D94-A351-EA0A9BF4630F}" dt="2021-10-25T10:02:45.754" v="42" actId="47"/>
        <pc:sldMkLst>
          <pc:docMk/>
          <pc:sldMk cId="1049357772" sldId="265"/>
        </pc:sldMkLst>
        <pc:spChg chg="del">
          <ac:chgData name="Kees Meulendijks" userId="ed72235d-632d-4eda-95ef-1a60bcc8250b" providerId="ADAL" clId="{EFC3A8AD-4F30-4D94-A351-EA0A9BF4630F}" dt="2021-10-25T10:00:53.096" v="20" actId="478"/>
          <ac:spMkLst>
            <pc:docMk/>
            <pc:sldMk cId="1049357772" sldId="265"/>
            <ac:spMk id="4" creationId="{32629EE4-C548-4E30-A553-3E3AFD8B8FC3}"/>
          </ac:spMkLst>
        </pc:spChg>
        <pc:spChg chg="add mod">
          <ac:chgData name="Kees Meulendijks" userId="ed72235d-632d-4eda-95ef-1a60bcc8250b" providerId="ADAL" clId="{EFC3A8AD-4F30-4D94-A351-EA0A9BF4630F}" dt="2021-10-25T10:00:53.491" v="21"/>
          <ac:spMkLst>
            <pc:docMk/>
            <pc:sldMk cId="1049357772" sldId="265"/>
            <ac:spMk id="10" creationId="{04041756-EF68-4E54-8A1F-C869BE039B97}"/>
          </ac:spMkLst>
        </pc:spChg>
      </pc:sldChg>
      <pc:sldChg chg="modSp mod ord">
        <pc:chgData name="Kees Meulendijks" userId="ed72235d-632d-4eda-95ef-1a60bcc8250b" providerId="ADAL" clId="{EFC3A8AD-4F30-4D94-A351-EA0A9BF4630F}" dt="2021-10-25T15:23:02.309" v="141" actId="1037"/>
        <pc:sldMkLst>
          <pc:docMk/>
          <pc:sldMk cId="759656519" sldId="266"/>
        </pc:sldMkLst>
        <pc:spChg chg="mod">
          <ac:chgData name="Kees Meulendijks" userId="ed72235d-632d-4eda-95ef-1a60bcc8250b" providerId="ADAL" clId="{EFC3A8AD-4F30-4D94-A351-EA0A9BF4630F}" dt="2021-10-25T15:23:02.309" v="141" actId="1037"/>
          <ac:spMkLst>
            <pc:docMk/>
            <pc:sldMk cId="759656519" sldId="266"/>
            <ac:spMk id="4" creationId="{32629EE4-C548-4E30-A553-3E3AFD8B8FC3}"/>
          </ac:spMkLst>
        </pc:spChg>
      </pc:sldChg>
      <pc:sldChg chg="addSp delSp modSp add mod">
        <pc:chgData name="Kees Meulendijks" userId="ed72235d-632d-4eda-95ef-1a60bcc8250b" providerId="ADAL" clId="{EFC3A8AD-4F30-4D94-A351-EA0A9BF4630F}" dt="2021-10-25T15:32:17.510" v="372" actId="207"/>
        <pc:sldMkLst>
          <pc:docMk/>
          <pc:sldMk cId="834812037" sldId="267"/>
        </pc:sldMkLst>
        <pc:spChg chg="mod">
          <ac:chgData name="Kees Meulendijks" userId="ed72235d-632d-4eda-95ef-1a60bcc8250b" providerId="ADAL" clId="{EFC3A8AD-4F30-4D94-A351-EA0A9BF4630F}" dt="2021-10-25T15:25:42.407" v="202" actId="1076"/>
          <ac:spMkLst>
            <pc:docMk/>
            <pc:sldMk cId="834812037" sldId="267"/>
            <ac:spMk id="2" creationId="{349C8286-8E55-4427-A138-17B81227E8F4}"/>
          </ac:spMkLst>
        </pc:spChg>
        <pc:spChg chg="add mod ord">
          <ac:chgData name="Kees Meulendijks" userId="ed72235d-632d-4eda-95ef-1a60bcc8250b" providerId="ADAL" clId="{EFC3A8AD-4F30-4D94-A351-EA0A9BF4630F}" dt="2021-10-25T15:32:17.510" v="372" actId="207"/>
          <ac:spMkLst>
            <pc:docMk/>
            <pc:sldMk cId="834812037" sldId="267"/>
            <ac:spMk id="3" creationId="{E70ADF42-EC04-4842-A5B0-F714779706D2}"/>
          </ac:spMkLst>
        </pc:spChg>
        <pc:spChg chg="del">
          <ac:chgData name="Kees Meulendijks" userId="ed72235d-632d-4eda-95ef-1a60bcc8250b" providerId="ADAL" clId="{EFC3A8AD-4F30-4D94-A351-EA0A9BF4630F}" dt="2021-10-25T15:23:16.720" v="144" actId="478"/>
          <ac:spMkLst>
            <pc:docMk/>
            <pc:sldMk cId="834812037" sldId="267"/>
            <ac:spMk id="8" creationId="{4F9CA169-9046-4EEB-80B9-58D5AC152FE7}"/>
          </ac:spMkLst>
        </pc:spChg>
        <pc:spChg chg="del">
          <ac:chgData name="Kees Meulendijks" userId="ed72235d-632d-4eda-95ef-1a60bcc8250b" providerId="ADAL" clId="{EFC3A8AD-4F30-4D94-A351-EA0A9BF4630F}" dt="2021-10-25T15:23:19.080" v="145" actId="478"/>
          <ac:spMkLst>
            <pc:docMk/>
            <pc:sldMk cId="834812037" sldId="267"/>
            <ac:spMk id="9" creationId="{E0D61881-A265-486B-84A0-DE7A3A3F12CB}"/>
          </ac:spMkLst>
        </pc:spChg>
        <pc:spChg chg="add mod">
          <ac:chgData name="Kees Meulendijks" userId="ed72235d-632d-4eda-95ef-1a60bcc8250b" providerId="ADAL" clId="{EFC3A8AD-4F30-4D94-A351-EA0A9BF4630F}" dt="2021-10-25T15:29:02.013" v="236" actId="207"/>
          <ac:spMkLst>
            <pc:docMk/>
            <pc:sldMk cId="834812037" sldId="267"/>
            <ac:spMk id="12" creationId="{F5A0EF82-11D4-452B-AF41-7966AEF69FA1}"/>
          </ac:spMkLst>
        </pc:spChg>
        <pc:spChg chg="mod">
          <ac:chgData name="Kees Meulendijks" userId="ed72235d-632d-4eda-95ef-1a60bcc8250b" providerId="ADAL" clId="{EFC3A8AD-4F30-4D94-A351-EA0A9BF4630F}" dt="2021-10-25T15:24:42.016" v="183" actId="14100"/>
          <ac:spMkLst>
            <pc:docMk/>
            <pc:sldMk cId="834812037" sldId="267"/>
            <ac:spMk id="13" creationId="{573C0EA5-AC32-42C2-8B00-1D5BD3070CF7}"/>
          </ac:spMkLst>
        </pc:spChg>
        <pc:spChg chg="add mod">
          <ac:chgData name="Kees Meulendijks" userId="ed72235d-632d-4eda-95ef-1a60bcc8250b" providerId="ADAL" clId="{EFC3A8AD-4F30-4D94-A351-EA0A9BF4630F}" dt="2021-10-25T15:26:47.192" v="220" actId="1076"/>
          <ac:spMkLst>
            <pc:docMk/>
            <pc:sldMk cId="834812037" sldId="267"/>
            <ac:spMk id="14" creationId="{BEC67078-64AA-4F4B-AE7B-0CBCACE1C61D}"/>
          </ac:spMkLst>
        </pc:spChg>
        <pc:spChg chg="add del mod">
          <ac:chgData name="Kees Meulendijks" userId="ed72235d-632d-4eda-95ef-1a60bcc8250b" providerId="ADAL" clId="{EFC3A8AD-4F30-4D94-A351-EA0A9BF4630F}" dt="2021-10-25T15:26:28.557" v="214"/>
          <ac:spMkLst>
            <pc:docMk/>
            <pc:sldMk cId="834812037" sldId="267"/>
            <ac:spMk id="15" creationId="{218BE787-4138-4833-AED1-A464532C0265}"/>
          </ac:spMkLst>
        </pc:spChg>
        <pc:picChg chg="mod">
          <ac:chgData name="Kees Meulendijks" userId="ed72235d-632d-4eda-95ef-1a60bcc8250b" providerId="ADAL" clId="{EFC3A8AD-4F30-4D94-A351-EA0A9BF4630F}" dt="2021-10-25T15:26:55.849" v="223" actId="1076"/>
          <ac:picMkLst>
            <pc:docMk/>
            <pc:sldMk cId="834812037" sldId="267"/>
            <ac:picMk id="5" creationId="{52C9F9D5-7274-4B1F-AA8C-FCBE6E937D3B}"/>
          </ac:picMkLst>
        </pc:picChg>
        <pc:picChg chg="del">
          <ac:chgData name="Kees Meulendijks" userId="ed72235d-632d-4eda-95ef-1a60bcc8250b" providerId="ADAL" clId="{EFC3A8AD-4F30-4D94-A351-EA0A9BF4630F}" dt="2021-10-25T15:23:13.985" v="143" actId="478"/>
          <ac:picMkLst>
            <pc:docMk/>
            <pc:sldMk cId="834812037" sldId="267"/>
            <ac:picMk id="10" creationId="{8AC8E01C-0019-4FF1-82EA-3CFB7CAAE168}"/>
          </ac:picMkLst>
        </pc:picChg>
        <pc:picChg chg="del">
          <ac:chgData name="Kees Meulendijks" userId="ed72235d-632d-4eda-95ef-1a60bcc8250b" providerId="ADAL" clId="{EFC3A8AD-4F30-4D94-A351-EA0A9BF4630F}" dt="2021-10-25T15:23:19.720" v="146" actId="478"/>
          <ac:picMkLst>
            <pc:docMk/>
            <pc:sldMk cId="834812037" sldId="267"/>
            <ac:picMk id="1026" creationId="{1484548B-6B94-4FF9-BDDD-AE99BEB8BCE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FA44E-F0B7-4D44-BEF8-A989B63BB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9CE5BC-5565-4802-827B-B2F70AF57D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368E4-9F12-4070-B131-20E8E5BDD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C599-94F4-4829-9586-33831BF8AA81}" type="datetimeFigureOut">
              <a:rPr lang="LID4096" smtClean="0"/>
              <a:t>10/26/2021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E5613-54B1-4BE5-95A8-8AF126A10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5B27D-3626-4240-9E16-1F84801B9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8E47-6B2D-4D13-B627-F6DF4A290390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11463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B3983-9643-4EE4-BC90-2FDFD2AC6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C0FBF4-D372-443A-92BE-0AD04C86F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77DAB-B65C-4B04-8EE8-92FE3364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C599-94F4-4829-9586-33831BF8AA81}" type="datetimeFigureOut">
              <a:rPr lang="LID4096" smtClean="0"/>
              <a:t>10/26/2021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4FB10-6E0D-44D9-83F1-C42127E97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FF2-B0DB-41DB-ABA8-1723FF7F1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8E47-6B2D-4D13-B627-F6DF4A290390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08869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996501-8214-45FB-947E-D5571621A4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D0F629-0476-4BB3-B2BA-3DFBDB17B0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BC6AC-A3EF-42B0-A882-3EBA55F8B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C599-94F4-4829-9586-33831BF8AA81}" type="datetimeFigureOut">
              <a:rPr lang="LID4096" smtClean="0"/>
              <a:t>10/26/2021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34F17-9235-4E5D-BB2F-744277C1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8CA7F-7D1D-4913-9440-C715DEAC2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8E47-6B2D-4D13-B627-F6DF4A290390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31642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54A92-8A06-48BB-B94F-D024FEF48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5612B-6B3E-4605-8A78-4722913A3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A4513-F0D0-4E89-A33D-1A6E1DC76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C599-94F4-4829-9586-33831BF8AA81}" type="datetimeFigureOut">
              <a:rPr lang="LID4096" smtClean="0"/>
              <a:t>10/26/2021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0D2CA-BFD0-45B3-A21A-CDF9A5B98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92DC4-0D0B-4698-8DB2-4CC6E18A7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8E47-6B2D-4D13-B627-F6DF4A290390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0513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2DB6E-4D44-4619-BE63-66A5643BC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6C3AF-7CC6-406A-B3AA-3B4976809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0CDD8-9FB3-4F9A-A8B7-39188D5BD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C599-94F4-4829-9586-33831BF8AA81}" type="datetimeFigureOut">
              <a:rPr lang="LID4096" smtClean="0"/>
              <a:t>10/26/2021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C968C-4B59-46DA-955B-70B9BC393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BF90F-CC1F-48C2-A72A-FD2EAB292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8E47-6B2D-4D13-B627-F6DF4A290390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85179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A2307-EB74-41AF-A480-3809F54D1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9D968-C7ED-475C-9428-8D013C125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23F3B5-F0EF-452A-BCCF-39A501C488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F66624-0BCB-4531-B9A8-DA03DFA08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C599-94F4-4829-9586-33831BF8AA81}" type="datetimeFigureOut">
              <a:rPr lang="LID4096" smtClean="0"/>
              <a:t>10/26/2021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EBC89-5C0C-4593-82FF-067D8F26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58FFD8-23E1-4574-B3E7-62592230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8E47-6B2D-4D13-B627-F6DF4A290390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59340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84872-94BF-434E-8ADE-93B631E87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0F216-E382-4CC9-9850-16ACEB4A0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7A8CA-8369-4D39-AAC4-03E76ADA8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FA6184-7A1A-4CCA-810B-A7411B822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41B2AA-7F59-490C-B935-C75B13EB82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B19DEA-6EA9-4B5C-8BC5-7B32578F7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C599-94F4-4829-9586-33831BF8AA81}" type="datetimeFigureOut">
              <a:rPr lang="LID4096" smtClean="0"/>
              <a:t>10/26/2021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3B7F8E-F9E3-42F0-936C-4C9CFE92D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028CC7-C2C9-4581-BE3B-4AFF04A2F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8E47-6B2D-4D13-B627-F6DF4A290390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7115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78265-A6E4-4DB6-AFF0-394D448F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23EA5-DD1C-4A17-821D-7C24A6E86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C599-94F4-4829-9586-33831BF8AA81}" type="datetimeFigureOut">
              <a:rPr lang="LID4096" smtClean="0"/>
              <a:t>10/26/2021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44350-43EE-40DA-88B2-1089EB196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9C8A47-9F4D-4F1B-84B8-54506D3B8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8E47-6B2D-4D13-B627-F6DF4A290390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02988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F24E46-123F-45D3-8B09-C990CFF1D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C599-94F4-4829-9586-33831BF8AA81}" type="datetimeFigureOut">
              <a:rPr lang="LID4096" smtClean="0"/>
              <a:t>10/26/2021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6429E2-3F12-4456-93C4-2ADDD3F7D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A2755-57AF-4AF9-8BF8-58FD2E6B9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8E47-6B2D-4D13-B627-F6DF4A290390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4571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E9D0D-218A-40A8-A527-70EB9E2C8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735F9-6F5F-45CA-B65B-B099FC6B1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A5F56-7365-479C-A643-A2D6DE7DED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9ED3F-468C-45D2-BBB9-DB35AD07D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C599-94F4-4829-9586-33831BF8AA81}" type="datetimeFigureOut">
              <a:rPr lang="LID4096" smtClean="0"/>
              <a:t>10/26/2021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8A2678-F52E-4E6D-83A4-9849FAB05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FB64AD-4CB1-44B1-805C-574A8BCBF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8E47-6B2D-4D13-B627-F6DF4A290390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02176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7CAF1-6DBD-4CD1-B3C1-FE7019BC6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7DF65B-AC07-476B-AB52-70342B97E7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EA4D2-4C3E-4A3B-95EE-D72EFABC4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403CD-01D5-4AC1-8304-297B27E64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C599-94F4-4829-9586-33831BF8AA81}" type="datetimeFigureOut">
              <a:rPr lang="LID4096" smtClean="0"/>
              <a:t>10/26/2021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C8DB26-F180-4DD9-BE5B-FA46BEDEC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9FBBFE-F742-409C-991F-62760CEB8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18E47-6B2D-4D13-B627-F6DF4A290390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24957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47FFBF-0837-4009-9E35-7A7B4B558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C23AE-DD05-401C-B382-AFF2BF945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D0ED1-D608-48ED-8EB7-9EFDD176B8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4C599-94F4-4829-9586-33831BF8AA81}" type="datetimeFigureOut">
              <a:rPr lang="LID4096" smtClean="0"/>
              <a:t>10/26/2021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7EC1A-3747-4355-9370-F21A9B73F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8A5FD-2EC9-4CB7-A01A-F513F5679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18E47-6B2D-4D13-B627-F6DF4A290390}" type="slidenum">
              <a:rPr lang="LID4096" smtClean="0"/>
              <a:t>‹nr.›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0825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C8286-8E55-4427-A138-17B81227E8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ss</a:t>
            </a:r>
            <a:endParaRPr lang="LID4096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2C9F9D5-7274-4B1F-AA8C-FCBE6E937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" b="14241"/>
          <a:stretch/>
        </p:blipFill>
        <p:spPr>
          <a:xfrm>
            <a:off x="0" y="1587"/>
            <a:ext cx="12192000" cy="68580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B4D9342-2CAB-4B9E-8EA1-0C21FB4099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93"/>
          <a:stretch/>
        </p:blipFill>
        <p:spPr>
          <a:xfrm>
            <a:off x="269775" y="406400"/>
            <a:ext cx="2508449" cy="238760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6A9B34D-138D-48D9-8D02-CDC8E5EC78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79" b="37172" l="81" r="23390">
                        <a14:foregroundMark x1="1159" y1="34949" x2="10294" y2="31798"/>
                        <a14:foregroundMark x1="10294" y1="31798" x2="17812" y2="34465"/>
                        <a14:foregroundMark x1="1401" y1="34707" x2="81" y2="36000"/>
                        <a14:foregroundMark x1="20480" y1="36566" x2="21261" y2="37172"/>
                        <a14:backgroundMark x1="4069" y1="24162" x2="16141" y2="25333"/>
                        <a14:backgroundMark x1="16141" y1="25333" x2="6575" y2="23798"/>
                        <a14:backgroundMark x1="2183" y1="28121" x2="17974" y2="25899"/>
                        <a14:backgroundMark x1="4069" y1="24970" x2="11587" y2="24323"/>
                        <a14:backgroundMark x1="11587" y1="24323" x2="6036" y2="21293"/>
                        <a14:backgroundMark x1="6036" y1="21293" x2="18566" y2="26545"/>
                        <a14:backgroundMark x1="18566" y1="26545" x2="8596" y2="28121"/>
                        <a14:backgroundMark x1="8596" y1="28121" x2="22716" y2="28646"/>
                        <a14:backgroundMark x1="22716" y1="28646" x2="9216" y2="26263"/>
                        <a14:backgroundMark x1="9216" y1="26263" x2="15899" y2="24283"/>
                        <a14:backgroundMark x1="15899" y1="24283" x2="22689" y2="31030"/>
                        <a14:backgroundMark x1="22689" y1="31030" x2="23363" y2="29535"/>
                        <a14:backgroundMark x1="10860" y1="26020" x2="20399" y2="25697"/>
                        <a14:backgroundMark x1="20318" y1="31071" x2="21315" y2="31515"/>
                        <a14:backgroundMark x1="21315" y1="28970" x2="21800" y2="28970"/>
                        <a14:backgroundMark x1="21558" y1="29172" x2="23740" y2="30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50" r="73982" b="61791"/>
          <a:stretch/>
        </p:blipFill>
        <p:spPr>
          <a:xfrm>
            <a:off x="0" y="1335088"/>
            <a:ext cx="3172175" cy="1655762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4862977-79A7-4F82-A163-B10777F0A348}"/>
              </a:ext>
            </a:extLst>
          </p:cNvPr>
          <p:cNvSpPr/>
          <p:nvPr/>
        </p:nvSpPr>
        <p:spPr>
          <a:xfrm>
            <a:off x="3278624" y="866775"/>
            <a:ext cx="209358" cy="2050671"/>
          </a:xfrm>
          <a:custGeom>
            <a:avLst/>
            <a:gdLst>
              <a:gd name="connsiteX0" fmla="*/ 207526 w 209358"/>
              <a:gd name="connsiteY0" fmla="*/ 1952625 h 2050671"/>
              <a:gd name="connsiteX1" fmla="*/ 207526 w 209358"/>
              <a:gd name="connsiteY1" fmla="*/ 1828800 h 2050671"/>
              <a:gd name="connsiteX2" fmla="*/ 188476 w 209358"/>
              <a:gd name="connsiteY2" fmla="*/ 0 h 205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358" h="2050671">
                <a:moveTo>
                  <a:pt x="207526" y="1952625"/>
                </a:moveTo>
                <a:cubicBezTo>
                  <a:pt x="209113" y="2053431"/>
                  <a:pt x="210701" y="2154237"/>
                  <a:pt x="207526" y="1828800"/>
                </a:cubicBezTo>
                <a:cubicBezTo>
                  <a:pt x="204351" y="1503363"/>
                  <a:pt x="-244912" y="423862"/>
                  <a:pt x="188476" y="0"/>
                </a:cubicBezTo>
              </a:path>
            </a:pathLst>
          </a:custGeom>
          <a:noFill/>
          <a:ln w="28575">
            <a:solidFill>
              <a:srgbClr val="4FBEB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6527E7A-EC75-425A-9999-09D463B417D5}"/>
              </a:ext>
            </a:extLst>
          </p:cNvPr>
          <p:cNvSpPr/>
          <p:nvPr/>
        </p:nvSpPr>
        <p:spPr>
          <a:xfrm>
            <a:off x="3590391" y="2076450"/>
            <a:ext cx="438684" cy="962025"/>
          </a:xfrm>
          <a:custGeom>
            <a:avLst/>
            <a:gdLst>
              <a:gd name="connsiteX0" fmla="*/ 534 w 438684"/>
              <a:gd name="connsiteY0" fmla="*/ 962025 h 962025"/>
              <a:gd name="connsiteX1" fmla="*/ 438684 w 438684"/>
              <a:gd name="connsiteY1" fmla="*/ 0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8684" h="962025">
                <a:moveTo>
                  <a:pt x="534" y="962025"/>
                </a:moveTo>
                <a:cubicBezTo>
                  <a:pt x="-2641" y="570706"/>
                  <a:pt x="-5816" y="179387"/>
                  <a:pt x="438684" y="0"/>
                </a:cubicBezTo>
              </a:path>
            </a:pathLst>
          </a:custGeom>
          <a:noFill/>
          <a:ln w="28575">
            <a:solidFill>
              <a:srgbClr val="4FBEB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1886F58-5CE0-4DE3-A65D-60E0DEB598A9}"/>
              </a:ext>
            </a:extLst>
          </p:cNvPr>
          <p:cNvSpPr/>
          <p:nvPr/>
        </p:nvSpPr>
        <p:spPr>
          <a:xfrm>
            <a:off x="3600450" y="1104900"/>
            <a:ext cx="4295880" cy="1885950"/>
          </a:xfrm>
          <a:custGeom>
            <a:avLst/>
            <a:gdLst>
              <a:gd name="connsiteX0" fmla="*/ 0 w 4295880"/>
              <a:gd name="connsiteY0" fmla="*/ 1885950 h 1885950"/>
              <a:gd name="connsiteX1" fmla="*/ 4295775 w 4295880"/>
              <a:gd name="connsiteY1" fmla="*/ 0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95880" h="1885950">
                <a:moveTo>
                  <a:pt x="0" y="1885950"/>
                </a:moveTo>
                <a:cubicBezTo>
                  <a:pt x="2156618" y="1289843"/>
                  <a:pt x="4313237" y="693737"/>
                  <a:pt x="4295775" y="0"/>
                </a:cubicBezTo>
              </a:path>
            </a:pathLst>
          </a:custGeom>
          <a:noFill/>
          <a:ln w="28575">
            <a:solidFill>
              <a:srgbClr val="4FBEB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1AED18E-969A-4AE7-BA94-0D608B22D7C9}"/>
              </a:ext>
            </a:extLst>
          </p:cNvPr>
          <p:cNvSpPr/>
          <p:nvPr/>
        </p:nvSpPr>
        <p:spPr>
          <a:xfrm>
            <a:off x="3486150" y="2371725"/>
            <a:ext cx="4914900" cy="628650"/>
          </a:xfrm>
          <a:custGeom>
            <a:avLst/>
            <a:gdLst>
              <a:gd name="connsiteX0" fmla="*/ 0 w 4914900"/>
              <a:gd name="connsiteY0" fmla="*/ 628650 h 628650"/>
              <a:gd name="connsiteX1" fmla="*/ 4914900 w 4914900"/>
              <a:gd name="connsiteY1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14900" h="628650">
                <a:moveTo>
                  <a:pt x="0" y="628650"/>
                </a:moveTo>
                <a:cubicBezTo>
                  <a:pt x="2166937" y="569912"/>
                  <a:pt x="4333875" y="511175"/>
                  <a:pt x="4914900" y="0"/>
                </a:cubicBezTo>
              </a:path>
            </a:pathLst>
          </a:custGeom>
          <a:noFill/>
          <a:ln w="28575">
            <a:solidFill>
              <a:srgbClr val="4FBEB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8D58AC8-70E4-42D6-8FEB-B07A446CE562}"/>
              </a:ext>
            </a:extLst>
          </p:cNvPr>
          <p:cNvSpPr/>
          <p:nvPr/>
        </p:nvSpPr>
        <p:spPr>
          <a:xfrm>
            <a:off x="4286250" y="2552700"/>
            <a:ext cx="5353050" cy="1082923"/>
          </a:xfrm>
          <a:custGeom>
            <a:avLst/>
            <a:gdLst>
              <a:gd name="connsiteX0" fmla="*/ 5353050 w 5353050"/>
              <a:gd name="connsiteY0" fmla="*/ 266700 h 1082923"/>
              <a:gd name="connsiteX1" fmla="*/ 0 w 5353050"/>
              <a:gd name="connsiteY1" fmla="*/ 0 h 1082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53050" h="1082923">
                <a:moveTo>
                  <a:pt x="5353050" y="266700"/>
                </a:moveTo>
                <a:cubicBezTo>
                  <a:pt x="2713037" y="1014412"/>
                  <a:pt x="73025" y="1762125"/>
                  <a:pt x="0" y="0"/>
                </a:cubicBezTo>
              </a:path>
            </a:pathLst>
          </a:custGeom>
          <a:noFill/>
          <a:ln w="28575">
            <a:solidFill>
              <a:srgbClr val="4FBEB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01646C9B-51EF-4C1B-9E39-DF4F1ED92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8" t="35789" r="67802" b="59590"/>
          <a:stretch/>
        </p:blipFill>
        <p:spPr>
          <a:xfrm>
            <a:off x="3274584" y="2794000"/>
            <a:ext cx="650992" cy="375809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90BFE25-66A6-43ED-9E17-3F37D5B51FA2}"/>
              </a:ext>
            </a:extLst>
          </p:cNvPr>
          <p:cNvSpPr/>
          <p:nvPr/>
        </p:nvSpPr>
        <p:spPr>
          <a:xfrm>
            <a:off x="8715375" y="2048625"/>
            <a:ext cx="871133" cy="885075"/>
          </a:xfrm>
          <a:custGeom>
            <a:avLst/>
            <a:gdLst>
              <a:gd name="connsiteX0" fmla="*/ 847725 w 871133"/>
              <a:gd name="connsiteY0" fmla="*/ 885075 h 885075"/>
              <a:gd name="connsiteX1" fmla="*/ 0 w 871133"/>
              <a:gd name="connsiteY1" fmla="*/ 170700 h 88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1133" h="885075">
                <a:moveTo>
                  <a:pt x="847725" y="885075"/>
                </a:moveTo>
                <a:cubicBezTo>
                  <a:pt x="899318" y="292144"/>
                  <a:pt x="950912" y="-300787"/>
                  <a:pt x="0" y="170700"/>
                </a:cubicBezTo>
              </a:path>
            </a:pathLst>
          </a:custGeom>
          <a:noFill/>
          <a:ln w="28575">
            <a:solidFill>
              <a:srgbClr val="4FBEB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5C299E8-671D-40DF-964A-091537E2A822}"/>
              </a:ext>
            </a:extLst>
          </p:cNvPr>
          <p:cNvSpPr/>
          <p:nvPr/>
        </p:nvSpPr>
        <p:spPr>
          <a:xfrm>
            <a:off x="8077200" y="668957"/>
            <a:ext cx="1647825" cy="2179018"/>
          </a:xfrm>
          <a:custGeom>
            <a:avLst/>
            <a:gdLst>
              <a:gd name="connsiteX0" fmla="*/ 1647825 w 1647825"/>
              <a:gd name="connsiteY0" fmla="*/ 2179018 h 2179018"/>
              <a:gd name="connsiteX1" fmla="*/ 0 w 1647825"/>
              <a:gd name="connsiteY1" fmla="*/ 16843 h 217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47825" h="2179018">
                <a:moveTo>
                  <a:pt x="1647825" y="2179018"/>
                </a:moveTo>
                <a:cubicBezTo>
                  <a:pt x="1647031" y="1012205"/>
                  <a:pt x="1646238" y="-154607"/>
                  <a:pt x="0" y="16843"/>
                </a:cubicBezTo>
              </a:path>
            </a:pathLst>
          </a:custGeom>
          <a:noFill/>
          <a:ln w="28575">
            <a:solidFill>
              <a:srgbClr val="4FBEB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202" name="Picture 10" descr="Circle, round icon, snapchat, social media, social network icon - Free  download">
            <a:extLst>
              <a:ext uri="{FF2B5EF4-FFF2-40B4-BE49-F238E27FC236}">
                <a16:creationId xmlns:a16="http://schemas.microsoft.com/office/drawing/2014/main" id="{7E5B41BB-DA98-4131-AC43-0EAF618FD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576" y="1819276"/>
            <a:ext cx="829834" cy="82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6CBEA8D-0532-459F-A615-7CD69830A8BB}"/>
              </a:ext>
            </a:extLst>
          </p:cNvPr>
          <p:cNvSpPr/>
          <p:nvPr/>
        </p:nvSpPr>
        <p:spPr>
          <a:xfrm>
            <a:off x="3781425" y="561975"/>
            <a:ext cx="1828800" cy="2457450"/>
          </a:xfrm>
          <a:custGeom>
            <a:avLst/>
            <a:gdLst>
              <a:gd name="connsiteX0" fmla="*/ 0 w 1828800"/>
              <a:gd name="connsiteY0" fmla="*/ 2457450 h 2457450"/>
              <a:gd name="connsiteX1" fmla="*/ 1828800 w 1828800"/>
              <a:gd name="connsiteY1" fmla="*/ 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28800" h="2457450">
                <a:moveTo>
                  <a:pt x="0" y="2457450"/>
                </a:moveTo>
                <a:cubicBezTo>
                  <a:pt x="436562" y="1415256"/>
                  <a:pt x="873125" y="373062"/>
                  <a:pt x="1828800" y="0"/>
                </a:cubicBezTo>
              </a:path>
            </a:pathLst>
          </a:custGeom>
          <a:noFill/>
          <a:ln w="28575">
            <a:solidFill>
              <a:srgbClr val="4FBEB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200" name="Picture 8" descr="Youtube Round Icon Png #276512 - Free Icons Library">
            <a:extLst>
              <a:ext uri="{FF2B5EF4-FFF2-40B4-BE49-F238E27FC236}">
                <a16:creationId xmlns:a16="http://schemas.microsoft.com/office/drawing/2014/main" id="{33FBD338-D44F-4D17-A37D-A723A057F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348" y="276225"/>
            <a:ext cx="829834" cy="82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14 Best logo tiktok cake topper ideas | topper, cake toppers, birthday cake  toppers">
            <a:extLst>
              <a:ext uri="{FF2B5EF4-FFF2-40B4-BE49-F238E27FC236}">
                <a16:creationId xmlns:a16="http://schemas.microsoft.com/office/drawing/2014/main" id="{95E09311-344D-4770-8AA5-19D62F5C8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92" b="93750" l="7500" r="92500">
                        <a14:foregroundMark x1="42500" y1="13333" x2="26042" y2="25625"/>
                        <a14:foregroundMark x1="26042" y1="25625" x2="9792" y2="46250"/>
                        <a14:foregroundMark x1="9792" y1="46250" x2="13125" y2="58125"/>
                        <a14:foregroundMark x1="13125" y1="58125" x2="23958" y2="72083"/>
                        <a14:foregroundMark x1="23958" y1="72083" x2="35833" y2="80208"/>
                        <a14:foregroundMark x1="35833" y1="80208" x2="56458" y2="80000"/>
                        <a14:foregroundMark x1="56458" y1="80000" x2="75833" y2="73542"/>
                        <a14:foregroundMark x1="75833" y1="73542" x2="86458" y2="57708"/>
                        <a14:foregroundMark x1="86458" y1="57708" x2="89583" y2="37500"/>
                        <a14:foregroundMark x1="89583" y1="37500" x2="79167" y2="21458"/>
                        <a14:foregroundMark x1="79167" y1="21458" x2="51250" y2="12917"/>
                        <a14:foregroundMark x1="51250" y1="12917" x2="41250" y2="12708"/>
                        <a14:foregroundMark x1="45000" y1="17292" x2="35417" y2="30000"/>
                        <a14:foregroundMark x1="35417" y1="30000" x2="23333" y2="31042"/>
                        <a14:foregroundMark x1="23333" y1="31042" x2="23333" y2="31042"/>
                        <a14:foregroundMark x1="30417" y1="17917" x2="20000" y2="25208"/>
                        <a14:foregroundMark x1="20000" y1="25208" x2="14583" y2="35417"/>
                        <a14:foregroundMark x1="14583" y1="35417" x2="14792" y2="36667"/>
                        <a14:foregroundMark x1="15625" y1="23333" x2="32083" y2="11667"/>
                        <a14:foregroundMark x1="32083" y1="11667" x2="54583" y2="8333"/>
                        <a14:foregroundMark x1="54583" y1="8333" x2="79167" y2="20833"/>
                        <a14:foregroundMark x1="43958" y1="22083" x2="40625" y2="40000"/>
                        <a14:foregroundMark x1="40625" y1="40000" x2="50208" y2="55000"/>
                        <a14:foregroundMark x1="50208" y1="55000" x2="69792" y2="57292"/>
                        <a14:foregroundMark x1="69792" y1="57292" x2="73125" y2="54167"/>
                        <a14:foregroundMark x1="73750" y1="28125" x2="61042" y2="50625"/>
                        <a14:foregroundMark x1="61042" y1="50625" x2="45000" y2="61250"/>
                        <a14:foregroundMark x1="45000" y1="61250" x2="27917" y2="64375"/>
                        <a14:foregroundMark x1="11458" y1="37500" x2="7500" y2="51458"/>
                        <a14:foregroundMark x1="7500" y1="51458" x2="17708" y2="74792"/>
                        <a14:foregroundMark x1="17708" y1="74792" x2="29375" y2="81250"/>
                        <a14:foregroundMark x1="29375" y1="81250" x2="60417" y2="86667"/>
                        <a14:foregroundMark x1="37292" y1="87292" x2="68125" y2="80417"/>
                        <a14:foregroundMark x1="68125" y1="80417" x2="78333" y2="70208"/>
                        <a14:foregroundMark x1="78333" y1="70208" x2="80833" y2="40625"/>
                        <a14:foregroundMark x1="90833" y1="39167" x2="89375" y2="61042"/>
                        <a14:foregroundMark x1="89375" y1="61042" x2="85833" y2="70833"/>
                        <a14:foregroundMark x1="85833" y1="70833" x2="79375" y2="79375"/>
                        <a14:foregroundMark x1="79375" y1="79375" x2="69375" y2="85625"/>
                        <a14:foregroundMark x1="69375" y1="85625" x2="44167" y2="90833"/>
                        <a14:foregroundMark x1="44167" y1="90833" x2="30000" y2="88125"/>
                        <a14:foregroundMark x1="30000" y1="88125" x2="30000" y2="88125"/>
                        <a14:foregroundMark x1="31250" y1="38750" x2="22917" y2="57917"/>
                        <a14:foregroundMark x1="72292" y1="57917" x2="64583" y2="74583"/>
                        <a14:foregroundMark x1="92500" y1="44583" x2="92708" y2="55417"/>
                        <a14:foregroundMark x1="45833" y1="93750" x2="56250" y2="92708"/>
                        <a14:foregroundMark x1="47083" y1="4792" x2="48542" y2="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370" y="1851026"/>
            <a:ext cx="913607" cy="91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1D9E55E-C91B-45A0-A915-EE9330CFF01A}"/>
              </a:ext>
            </a:extLst>
          </p:cNvPr>
          <p:cNvSpPr/>
          <p:nvPr/>
        </p:nvSpPr>
        <p:spPr>
          <a:xfrm>
            <a:off x="5906752" y="847725"/>
            <a:ext cx="3589673" cy="2143125"/>
          </a:xfrm>
          <a:custGeom>
            <a:avLst/>
            <a:gdLst>
              <a:gd name="connsiteX0" fmla="*/ 3589673 w 3589673"/>
              <a:gd name="connsiteY0" fmla="*/ 2143125 h 2143125"/>
              <a:gd name="connsiteX1" fmla="*/ 17798 w 3589673"/>
              <a:gd name="connsiteY1" fmla="*/ 0 h 214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89673" h="2143125">
                <a:moveTo>
                  <a:pt x="3589673" y="2143125"/>
                </a:moveTo>
                <a:cubicBezTo>
                  <a:pt x="1692610" y="1365250"/>
                  <a:pt x="-204452" y="587375"/>
                  <a:pt x="17798" y="0"/>
                </a:cubicBezTo>
              </a:path>
            </a:pathLst>
          </a:custGeom>
          <a:noFill/>
          <a:ln w="28575">
            <a:solidFill>
              <a:srgbClr val="4FBEB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C9E79D6-5C98-4BA7-BF23-74D08E96DCDA}"/>
              </a:ext>
            </a:extLst>
          </p:cNvPr>
          <p:cNvSpPr/>
          <p:nvPr/>
        </p:nvSpPr>
        <p:spPr>
          <a:xfrm>
            <a:off x="3467100" y="933450"/>
            <a:ext cx="6210300" cy="1885950"/>
          </a:xfrm>
          <a:custGeom>
            <a:avLst/>
            <a:gdLst>
              <a:gd name="connsiteX0" fmla="*/ 6210300 w 6210300"/>
              <a:gd name="connsiteY0" fmla="*/ 1885950 h 1885950"/>
              <a:gd name="connsiteX1" fmla="*/ 0 w 6210300"/>
              <a:gd name="connsiteY1" fmla="*/ 0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10300" h="1885950">
                <a:moveTo>
                  <a:pt x="6210300" y="1885950"/>
                </a:moveTo>
                <a:cubicBezTo>
                  <a:pt x="3252787" y="1452562"/>
                  <a:pt x="295275" y="1019175"/>
                  <a:pt x="0" y="0"/>
                </a:cubicBezTo>
              </a:path>
            </a:pathLst>
          </a:custGeom>
          <a:noFill/>
          <a:ln w="28575">
            <a:solidFill>
              <a:srgbClr val="4FBEB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196" name="Picture 4" descr="Instagram Round Icon Png #351658 - Free Icons Library">
            <a:extLst>
              <a:ext uri="{FF2B5EF4-FFF2-40B4-BE49-F238E27FC236}">
                <a16:creationId xmlns:a16="http://schemas.microsoft.com/office/drawing/2014/main" id="{EA7B9AE8-1D93-4DDB-B508-B1DD86FF4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464" y="253497"/>
            <a:ext cx="829834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ircle, logo, media, network, social, whatsapp icon - Free download">
            <a:extLst>
              <a:ext uri="{FF2B5EF4-FFF2-40B4-BE49-F238E27FC236}">
                <a16:creationId xmlns:a16="http://schemas.microsoft.com/office/drawing/2014/main" id="{A2496547-3375-4B58-9AF8-5143F035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534" y="294482"/>
            <a:ext cx="81915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629EE4-C548-4E30-A553-3E3AFD8B8FC3}"/>
              </a:ext>
            </a:extLst>
          </p:cNvPr>
          <p:cNvSpPr txBox="1"/>
          <p:nvPr/>
        </p:nvSpPr>
        <p:spPr>
          <a:xfrm>
            <a:off x="4162424" y="1238945"/>
            <a:ext cx="3172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rgbClr val="6E7273"/>
                </a:solidFill>
                <a:latin typeface="Co headline" panose="020B0803060202020204" pitchFamily="34" charset="0"/>
                <a:cs typeface="Co headline" panose="020B0803060202020204" pitchFamily="34" charset="0"/>
              </a:rPr>
              <a:t>Samen sociaal </a:t>
            </a:r>
          </a:p>
          <a:p>
            <a:pPr algn="ctr"/>
            <a:r>
              <a:rPr lang="nl-NL" sz="3200" dirty="0">
                <a:solidFill>
                  <a:srgbClr val="6E7273"/>
                </a:solidFill>
                <a:latin typeface="Co headline" panose="020B0803060202020204" pitchFamily="34" charset="0"/>
                <a:cs typeface="Co headline" panose="020B0803060202020204" pitchFamily="34" charset="0"/>
              </a:rPr>
              <a:t>online!</a:t>
            </a:r>
            <a:endParaRPr lang="LID4096" sz="3200" dirty="0">
              <a:solidFill>
                <a:srgbClr val="6E7273"/>
              </a:solidFill>
              <a:latin typeface="Co headline" panose="020B0803060202020204" pitchFamily="34" charset="0"/>
              <a:cs typeface="Co headline" panose="020B0803060202020204" pitchFamily="34" charset="0"/>
            </a:endParaRPr>
          </a:p>
        </p:txBody>
      </p:sp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03F1BE3D-0609-4E26-8D77-BE8685CBF7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8" t="35046" r="17666" b="60738"/>
          <a:stretch/>
        </p:blipFill>
        <p:spPr>
          <a:xfrm>
            <a:off x="9108281" y="2733676"/>
            <a:ext cx="92979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93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2C9F9D5-7274-4B1F-AA8C-FCBE6E937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4" b="14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9C8286-8E55-4427-A138-17B81227E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1110" y="1052512"/>
            <a:ext cx="10215563" cy="3092450"/>
          </a:xfrm>
        </p:spPr>
        <p:txBody>
          <a:bodyPr>
            <a:normAutofit/>
          </a:bodyPr>
          <a:lstStyle/>
          <a:p>
            <a:pPr algn="l"/>
            <a:r>
              <a:rPr lang="nl-NL" sz="2400" dirty="0">
                <a:latin typeface="TheMixB W5 Plain" panose="020B0502050302020203" pitchFamily="34" charset="0"/>
              </a:rPr>
              <a:t>Stap 1: Kies een stelling.</a:t>
            </a:r>
            <a:br>
              <a:rPr lang="nl-NL" sz="2400" dirty="0">
                <a:latin typeface="TheMixB W5 Plain" panose="020B0502050302020203" pitchFamily="34" charset="0"/>
              </a:rPr>
            </a:br>
            <a:br>
              <a:rPr lang="nl-NL" sz="2400" dirty="0">
                <a:latin typeface="TheMixB W5 Plain" panose="020B0502050302020203" pitchFamily="34" charset="0"/>
              </a:rPr>
            </a:br>
            <a:r>
              <a:rPr lang="nl-NL" sz="2400" dirty="0">
                <a:latin typeface="TheMixB W5 Plain" panose="020B0502050302020203" pitchFamily="34" charset="0"/>
              </a:rPr>
              <a:t>Stap 2: Eens? Ga staan! Oneens? Blijf zitten.</a:t>
            </a:r>
            <a:br>
              <a:rPr lang="nl-NL" sz="2400" dirty="0">
                <a:latin typeface="TheMixB W5 Plain" panose="020B0502050302020203" pitchFamily="34" charset="0"/>
              </a:rPr>
            </a:br>
            <a:br>
              <a:rPr lang="nl-NL" sz="2400" dirty="0">
                <a:latin typeface="TheMixB W5 Plain" panose="020B0502050302020203" pitchFamily="34" charset="0"/>
              </a:rPr>
            </a:br>
            <a:r>
              <a:rPr lang="nl-NL" sz="2400" dirty="0">
                <a:latin typeface="TheMixB W5 Plain" panose="020B0502050302020203" pitchFamily="34" charset="0"/>
              </a:rPr>
              <a:t>Stap 3: Ga in gesprek. Waarom ben jij het eens/oneens met de stelling?</a:t>
            </a:r>
            <a:br>
              <a:rPr lang="nl-NL" sz="2400" dirty="0">
                <a:latin typeface="TheMixB W5 Plain" panose="020B0502050302020203" pitchFamily="34" charset="0"/>
              </a:rPr>
            </a:br>
            <a:endParaRPr lang="LID4096" sz="2400" dirty="0">
              <a:latin typeface="TheMixB W5 Plain" panose="020B0502050302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629EE4-C548-4E30-A553-3E3AFD8B8FC3}"/>
              </a:ext>
            </a:extLst>
          </p:cNvPr>
          <p:cNvSpPr txBox="1"/>
          <p:nvPr/>
        </p:nvSpPr>
        <p:spPr>
          <a:xfrm>
            <a:off x="2124075" y="600928"/>
            <a:ext cx="6943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rgbClr val="4FBEB6"/>
                </a:solidFill>
                <a:latin typeface="Co headline" panose="020B0803060202020204" pitchFamily="34" charset="0"/>
                <a:cs typeface="Co headline" panose="020B0803060202020204" pitchFamily="34" charset="0"/>
              </a:rPr>
              <a:t>Samen sociaal stellingen</a:t>
            </a:r>
            <a:endParaRPr lang="LID4096" sz="3200" dirty="0">
              <a:solidFill>
                <a:srgbClr val="4FBEB6"/>
              </a:solidFill>
              <a:latin typeface="Co headline" panose="020B0803060202020204" pitchFamily="34" charset="0"/>
              <a:cs typeface="Co headline" panose="020B0803060202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B4D9342-2CAB-4B9E-8EA1-0C21FB4099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93"/>
          <a:stretch/>
        </p:blipFill>
        <p:spPr>
          <a:xfrm>
            <a:off x="10296525" y="354706"/>
            <a:ext cx="1699346" cy="161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87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2C9F9D5-7274-4B1F-AA8C-FCBE6E937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4" b="14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Sitting On a Chair - Free people icons">
            <a:extLst>
              <a:ext uri="{FF2B5EF4-FFF2-40B4-BE49-F238E27FC236}">
                <a16:creationId xmlns:a16="http://schemas.microsoft.com/office/drawing/2014/main" id="{AE14BBDB-7648-4C4C-B274-63A516B8C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97780" y="5369397"/>
            <a:ext cx="1337627" cy="143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5F33135-A1CB-4725-976B-596C91F96006}"/>
              </a:ext>
            </a:extLst>
          </p:cNvPr>
          <p:cNvSpPr txBox="1">
            <a:spLocks/>
          </p:cNvSpPr>
          <p:nvPr/>
        </p:nvSpPr>
        <p:spPr>
          <a:xfrm>
            <a:off x="2083100" y="5692034"/>
            <a:ext cx="1883567" cy="7243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latin typeface="TheMixB W5 Plain" panose="020B0502050302020203" pitchFamily="34" charset="0"/>
              </a:rPr>
              <a:t>Eens</a:t>
            </a:r>
            <a:endParaRPr lang="LID4096" sz="3600" dirty="0">
              <a:latin typeface="TheMixB W5 Plain" panose="020B0502050302020203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0D066ED-DA30-4CDD-949E-73E20C7BBA0A}"/>
              </a:ext>
            </a:extLst>
          </p:cNvPr>
          <p:cNvSpPr txBox="1">
            <a:spLocks/>
          </p:cNvSpPr>
          <p:nvPr/>
        </p:nvSpPr>
        <p:spPr>
          <a:xfrm>
            <a:off x="7707674" y="5723551"/>
            <a:ext cx="1883567" cy="7243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latin typeface="TheMixB W5 Plain" panose="020B0502050302020203" pitchFamily="34" charset="0"/>
              </a:rPr>
              <a:t>Oneens</a:t>
            </a:r>
            <a:endParaRPr lang="LID4096" sz="3600" dirty="0">
              <a:latin typeface="TheMixB W5 Plain" panose="020B0502050302020203" pitchFamily="34" charset="0"/>
            </a:endParaRPr>
          </a:p>
        </p:txBody>
      </p:sp>
      <p:pic>
        <p:nvPicPr>
          <p:cNvPr id="11" name="Picture 2" descr="941 Gender Neutral Icon Illustrations &amp;amp; Clip Art - iStock">
            <a:extLst>
              <a:ext uri="{FF2B5EF4-FFF2-40B4-BE49-F238E27FC236}">
                <a16:creationId xmlns:a16="http://schemas.microsoft.com/office/drawing/2014/main" id="{BAB1D1A6-9455-4377-8528-03AD6BA1C1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63" b="50817" l="69444" r="88889">
                        <a14:foregroundMark x1="78595" y1="8824" x2="81209" y2="10294"/>
                        <a14:foregroundMark x1="77941" y1="6863" x2="81373" y2="7026"/>
                        <a14:foregroundMark x1="87908" y1="27451" x2="88725" y2="29902"/>
                        <a14:foregroundMark x1="82353" y1="47876" x2="82353" y2="49673"/>
                        <a14:foregroundMark x1="76634" y1="50654" x2="76634" y2="50654"/>
                        <a14:foregroundMark x1="82353" y1="50817" x2="82353" y2="50817"/>
                        <a14:foregroundMark x1="69444" y1="30229" x2="69444" y2="30229"/>
                        <a14:foregroundMark x1="80719" y1="7353" x2="80719" y2="7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84" t="4902" r="8497" b="48040"/>
          <a:stretch/>
        </p:blipFill>
        <p:spPr bwMode="auto">
          <a:xfrm>
            <a:off x="1786269" y="5337878"/>
            <a:ext cx="731247" cy="143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07DE3619-DB60-4E9E-88E4-405B0FEAAE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93"/>
          <a:stretch/>
        </p:blipFill>
        <p:spPr>
          <a:xfrm>
            <a:off x="10296525" y="354706"/>
            <a:ext cx="1699346" cy="1617477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3848B603-64F1-462D-9FD6-715934CFD758}"/>
              </a:ext>
            </a:extLst>
          </p:cNvPr>
          <p:cNvSpPr txBox="1"/>
          <p:nvPr/>
        </p:nvSpPr>
        <p:spPr>
          <a:xfrm>
            <a:off x="2278854" y="1250950"/>
            <a:ext cx="694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4FBEB6"/>
                </a:solidFill>
                <a:latin typeface="Co headline" panose="020B0803060202020204" pitchFamily="34" charset="0"/>
                <a:cs typeface="Co headline" panose="020B0803060202020204" pitchFamily="34" charset="0"/>
              </a:rPr>
              <a:t>Stelling</a:t>
            </a:r>
            <a:endParaRPr lang="LID4096" sz="3200" b="1" dirty="0">
              <a:solidFill>
                <a:srgbClr val="4FBEB6"/>
              </a:solidFill>
              <a:latin typeface="Co headline" panose="020B0803060202020204" pitchFamily="34" charset="0"/>
              <a:cs typeface="Co headline" panose="020B080306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D60E39A-6F83-42C3-85FB-FACDD1914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83244"/>
            <a:ext cx="12192000" cy="1573212"/>
          </a:xfrm>
        </p:spPr>
        <p:txBody>
          <a:bodyPr>
            <a:normAutofit/>
          </a:bodyPr>
          <a:lstStyle/>
          <a:p>
            <a:r>
              <a:rPr lang="nl-N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Online mag je alles zeggen.</a:t>
            </a:r>
            <a:endParaRPr lang="nl-N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54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2C9F9D5-7274-4B1F-AA8C-FCBE6E937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4" b="14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9C8286-8E55-4427-A138-17B81227E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83244"/>
            <a:ext cx="12192000" cy="1573212"/>
          </a:xfrm>
        </p:spPr>
        <p:txBody>
          <a:bodyPr>
            <a:normAutofit/>
          </a:bodyPr>
          <a:lstStyle/>
          <a:p>
            <a:r>
              <a:rPr lang="nl-N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Online je mening geven is makkelijker dan offline. </a:t>
            </a:r>
            <a:endParaRPr lang="nl-N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itting On a Chair - Free people icons">
            <a:extLst>
              <a:ext uri="{FF2B5EF4-FFF2-40B4-BE49-F238E27FC236}">
                <a16:creationId xmlns:a16="http://schemas.microsoft.com/office/drawing/2014/main" id="{1484548B-6B94-4FF9-BDDD-AE99BEB8B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97780" y="5369397"/>
            <a:ext cx="1337627" cy="143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F9CA169-9046-4EEB-80B9-58D5AC152FE7}"/>
              </a:ext>
            </a:extLst>
          </p:cNvPr>
          <p:cNvSpPr txBox="1">
            <a:spLocks/>
          </p:cNvSpPr>
          <p:nvPr/>
        </p:nvSpPr>
        <p:spPr>
          <a:xfrm>
            <a:off x="2083100" y="5692034"/>
            <a:ext cx="1883567" cy="7243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latin typeface="TheMixB W5 Plain" panose="020B0502050302020203" pitchFamily="34" charset="0"/>
              </a:rPr>
              <a:t>Eens</a:t>
            </a:r>
            <a:endParaRPr lang="LID4096" sz="3600" dirty="0">
              <a:latin typeface="TheMixB W5 Plain" panose="020B0502050302020203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0D61881-A265-486B-84A0-DE7A3A3F12CB}"/>
              </a:ext>
            </a:extLst>
          </p:cNvPr>
          <p:cNvSpPr txBox="1">
            <a:spLocks/>
          </p:cNvSpPr>
          <p:nvPr/>
        </p:nvSpPr>
        <p:spPr>
          <a:xfrm>
            <a:off x="7707674" y="5723551"/>
            <a:ext cx="1883567" cy="7243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latin typeface="TheMixB W5 Plain" panose="020B0502050302020203" pitchFamily="34" charset="0"/>
              </a:rPr>
              <a:t>Oneens</a:t>
            </a:r>
            <a:endParaRPr lang="LID4096" sz="3600" dirty="0">
              <a:latin typeface="TheMixB W5 Plain" panose="020B0502050302020203" pitchFamily="34" charset="0"/>
            </a:endParaRPr>
          </a:p>
        </p:txBody>
      </p:sp>
      <p:pic>
        <p:nvPicPr>
          <p:cNvPr id="11" name="Picture 2" descr="941 Gender Neutral Icon Illustrations &amp;amp; Clip Art - iStock">
            <a:extLst>
              <a:ext uri="{FF2B5EF4-FFF2-40B4-BE49-F238E27FC236}">
                <a16:creationId xmlns:a16="http://schemas.microsoft.com/office/drawing/2014/main" id="{D692FD8E-0E0E-45CB-BCBE-B8B08EDD19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63" b="50817" l="69444" r="88889">
                        <a14:foregroundMark x1="78595" y1="8824" x2="81209" y2="10294"/>
                        <a14:foregroundMark x1="77941" y1="6863" x2="81373" y2="7026"/>
                        <a14:foregroundMark x1="87908" y1="27451" x2="88725" y2="29902"/>
                        <a14:foregroundMark x1="82353" y1="47876" x2="82353" y2="49673"/>
                        <a14:foregroundMark x1="76634" y1="50654" x2="76634" y2="50654"/>
                        <a14:foregroundMark x1="82353" y1="50817" x2="82353" y2="50817"/>
                        <a14:foregroundMark x1="69444" y1="30229" x2="69444" y2="30229"/>
                        <a14:foregroundMark x1="80719" y1="7353" x2="80719" y2="7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84" t="4902" r="8497" b="48040"/>
          <a:stretch/>
        </p:blipFill>
        <p:spPr bwMode="auto">
          <a:xfrm>
            <a:off x="1786269" y="5337878"/>
            <a:ext cx="731247" cy="143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E7FE669-2760-417D-9B07-78E5D5E334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93"/>
          <a:stretch/>
        </p:blipFill>
        <p:spPr>
          <a:xfrm>
            <a:off x="10296525" y="354706"/>
            <a:ext cx="1699346" cy="1617477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3450B65D-9A15-4525-A92A-B2C52261D75A}"/>
              </a:ext>
            </a:extLst>
          </p:cNvPr>
          <p:cNvSpPr txBox="1"/>
          <p:nvPr/>
        </p:nvSpPr>
        <p:spPr>
          <a:xfrm>
            <a:off x="2278854" y="1250950"/>
            <a:ext cx="694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4FBEB6"/>
                </a:solidFill>
                <a:latin typeface="Co headline" panose="020B0803060202020204" pitchFamily="34" charset="0"/>
                <a:cs typeface="Co headline" panose="020B0803060202020204" pitchFamily="34" charset="0"/>
              </a:rPr>
              <a:t>Stelling</a:t>
            </a:r>
            <a:endParaRPr lang="LID4096" sz="3200" b="1" dirty="0">
              <a:solidFill>
                <a:srgbClr val="4FBEB6"/>
              </a:solidFill>
              <a:latin typeface="Co headline" panose="020B0803060202020204" pitchFamily="34" charset="0"/>
              <a:cs typeface="Co headline" panose="020B080306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650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2C9F9D5-7274-4B1F-AA8C-FCBE6E937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4" b="14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9C8286-8E55-4427-A138-17B81227E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83244"/>
            <a:ext cx="12192000" cy="1573212"/>
          </a:xfrm>
        </p:spPr>
        <p:txBody>
          <a:bodyPr>
            <a:normAutofit/>
          </a:bodyPr>
          <a:lstStyle/>
          <a:p>
            <a:r>
              <a:rPr lang="nl-N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mag ongevraagd een foto van iemand anders op internet posten.</a:t>
            </a:r>
            <a:endParaRPr lang="nl-N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itting On a Chair - Free people icons">
            <a:extLst>
              <a:ext uri="{FF2B5EF4-FFF2-40B4-BE49-F238E27FC236}">
                <a16:creationId xmlns:a16="http://schemas.microsoft.com/office/drawing/2014/main" id="{1484548B-6B94-4FF9-BDDD-AE99BEB8B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97780" y="5369397"/>
            <a:ext cx="1337627" cy="143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F9CA169-9046-4EEB-80B9-58D5AC152FE7}"/>
              </a:ext>
            </a:extLst>
          </p:cNvPr>
          <p:cNvSpPr txBox="1">
            <a:spLocks/>
          </p:cNvSpPr>
          <p:nvPr/>
        </p:nvSpPr>
        <p:spPr>
          <a:xfrm>
            <a:off x="2083100" y="5692034"/>
            <a:ext cx="1883567" cy="7243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latin typeface="TheMixB W5 Plain" panose="020B0502050302020203" pitchFamily="34" charset="0"/>
              </a:rPr>
              <a:t>Eens</a:t>
            </a:r>
            <a:endParaRPr lang="LID4096" sz="3600" dirty="0">
              <a:latin typeface="TheMixB W5 Plain" panose="020B0502050302020203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0D61881-A265-486B-84A0-DE7A3A3F12CB}"/>
              </a:ext>
            </a:extLst>
          </p:cNvPr>
          <p:cNvSpPr txBox="1">
            <a:spLocks/>
          </p:cNvSpPr>
          <p:nvPr/>
        </p:nvSpPr>
        <p:spPr>
          <a:xfrm>
            <a:off x="7707674" y="5723551"/>
            <a:ext cx="1883567" cy="7243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latin typeface="TheMixB W5 Plain" panose="020B0502050302020203" pitchFamily="34" charset="0"/>
              </a:rPr>
              <a:t>Oneens</a:t>
            </a:r>
            <a:endParaRPr lang="LID4096" sz="3600" dirty="0">
              <a:latin typeface="TheMixB W5 Plain" panose="020B0502050302020203" pitchFamily="34" charset="0"/>
            </a:endParaRPr>
          </a:p>
        </p:txBody>
      </p:sp>
      <p:pic>
        <p:nvPicPr>
          <p:cNvPr id="10" name="Picture 2" descr="941 Gender Neutral Icon Illustrations &amp;amp; Clip Art - iStock">
            <a:extLst>
              <a:ext uri="{FF2B5EF4-FFF2-40B4-BE49-F238E27FC236}">
                <a16:creationId xmlns:a16="http://schemas.microsoft.com/office/drawing/2014/main" id="{F46CCFD1-9771-4AFB-8484-55D66CDD6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63" b="50817" l="69444" r="88889">
                        <a14:foregroundMark x1="78595" y1="8824" x2="81209" y2="10294"/>
                        <a14:foregroundMark x1="77941" y1="6863" x2="81373" y2="7026"/>
                        <a14:foregroundMark x1="87908" y1="27451" x2="88725" y2="29902"/>
                        <a14:foregroundMark x1="82353" y1="47876" x2="82353" y2="49673"/>
                        <a14:foregroundMark x1="76634" y1="50654" x2="76634" y2="50654"/>
                        <a14:foregroundMark x1="82353" y1="50817" x2="82353" y2="50817"/>
                        <a14:foregroundMark x1="69444" y1="30229" x2="69444" y2="30229"/>
                        <a14:foregroundMark x1="80719" y1="7353" x2="80719" y2="7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84" t="4902" r="8497" b="48040"/>
          <a:stretch/>
        </p:blipFill>
        <p:spPr bwMode="auto">
          <a:xfrm>
            <a:off x="1786269" y="5337878"/>
            <a:ext cx="731247" cy="143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27857E21-BC86-43AC-A524-AFE9779EB2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93"/>
          <a:stretch/>
        </p:blipFill>
        <p:spPr>
          <a:xfrm>
            <a:off x="10296525" y="354706"/>
            <a:ext cx="1699346" cy="1617477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47DF1C5A-0E97-453D-BA06-B05B61549A5C}"/>
              </a:ext>
            </a:extLst>
          </p:cNvPr>
          <p:cNvSpPr txBox="1"/>
          <p:nvPr/>
        </p:nvSpPr>
        <p:spPr>
          <a:xfrm>
            <a:off x="2278854" y="1250950"/>
            <a:ext cx="694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4FBEB6"/>
                </a:solidFill>
                <a:latin typeface="Co headline" panose="020B0803060202020204" pitchFamily="34" charset="0"/>
                <a:cs typeface="Co headline" panose="020B0803060202020204" pitchFamily="34" charset="0"/>
              </a:rPr>
              <a:t>Stelling</a:t>
            </a:r>
            <a:endParaRPr lang="LID4096" sz="3200" b="1" dirty="0">
              <a:solidFill>
                <a:srgbClr val="4FBEB6"/>
              </a:solidFill>
              <a:latin typeface="Co headline" panose="020B0803060202020204" pitchFamily="34" charset="0"/>
              <a:cs typeface="Co headline" panose="020B080306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435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2C9F9D5-7274-4B1F-AA8C-FCBE6E937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4" b="14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9C8286-8E55-4427-A138-17B81227E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83244"/>
            <a:ext cx="12192000" cy="1573212"/>
          </a:xfrm>
        </p:spPr>
        <p:txBody>
          <a:bodyPr>
            <a:normAutofit/>
          </a:bodyPr>
          <a:lstStyle/>
          <a:p>
            <a:r>
              <a:rPr lang="nl-NL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Online vriendschap bestaat niet. </a:t>
            </a:r>
            <a:endParaRPr lang="nl-N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itting On a Chair - Free people icons">
            <a:extLst>
              <a:ext uri="{FF2B5EF4-FFF2-40B4-BE49-F238E27FC236}">
                <a16:creationId xmlns:a16="http://schemas.microsoft.com/office/drawing/2014/main" id="{1484548B-6B94-4FF9-BDDD-AE99BEB8B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97780" y="5369397"/>
            <a:ext cx="1337627" cy="143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F9CA169-9046-4EEB-80B9-58D5AC152FE7}"/>
              </a:ext>
            </a:extLst>
          </p:cNvPr>
          <p:cNvSpPr txBox="1">
            <a:spLocks/>
          </p:cNvSpPr>
          <p:nvPr/>
        </p:nvSpPr>
        <p:spPr>
          <a:xfrm>
            <a:off x="2083100" y="5692034"/>
            <a:ext cx="1883567" cy="7243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latin typeface="TheMixB W5 Plain" panose="020B0502050302020203" pitchFamily="34" charset="0"/>
              </a:rPr>
              <a:t>Eens</a:t>
            </a:r>
            <a:endParaRPr lang="LID4096" sz="3600" dirty="0">
              <a:latin typeface="TheMixB W5 Plain" panose="020B0502050302020203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0D61881-A265-486B-84A0-DE7A3A3F12CB}"/>
              </a:ext>
            </a:extLst>
          </p:cNvPr>
          <p:cNvSpPr txBox="1">
            <a:spLocks/>
          </p:cNvSpPr>
          <p:nvPr/>
        </p:nvSpPr>
        <p:spPr>
          <a:xfrm>
            <a:off x="7707674" y="5723551"/>
            <a:ext cx="1883567" cy="7243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latin typeface="TheMixB W5 Plain" panose="020B0502050302020203" pitchFamily="34" charset="0"/>
              </a:rPr>
              <a:t>Oneens</a:t>
            </a:r>
            <a:endParaRPr lang="LID4096" sz="3600" dirty="0">
              <a:latin typeface="TheMixB W5 Plain" panose="020B0502050302020203" pitchFamily="34" charset="0"/>
            </a:endParaRPr>
          </a:p>
        </p:txBody>
      </p:sp>
      <p:pic>
        <p:nvPicPr>
          <p:cNvPr id="10" name="Picture 2" descr="941 Gender Neutral Icon Illustrations &amp;amp; Clip Art - iStock">
            <a:extLst>
              <a:ext uri="{FF2B5EF4-FFF2-40B4-BE49-F238E27FC236}">
                <a16:creationId xmlns:a16="http://schemas.microsoft.com/office/drawing/2014/main" id="{731EFEA5-E1BF-4766-9E42-F552394EC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63" b="50817" l="69444" r="88889">
                        <a14:foregroundMark x1="78595" y1="8824" x2="81209" y2="10294"/>
                        <a14:foregroundMark x1="77941" y1="6863" x2="81373" y2="7026"/>
                        <a14:foregroundMark x1="87908" y1="27451" x2="88725" y2="29902"/>
                        <a14:foregroundMark x1="82353" y1="47876" x2="82353" y2="49673"/>
                        <a14:foregroundMark x1="76634" y1="50654" x2="76634" y2="50654"/>
                        <a14:foregroundMark x1="82353" y1="50817" x2="82353" y2="50817"/>
                        <a14:foregroundMark x1="69444" y1="30229" x2="69444" y2="30229"/>
                        <a14:foregroundMark x1="80719" y1="7353" x2="80719" y2="7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84" t="4902" r="8497" b="48040"/>
          <a:stretch/>
        </p:blipFill>
        <p:spPr bwMode="auto">
          <a:xfrm>
            <a:off x="1786269" y="5337878"/>
            <a:ext cx="731247" cy="143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F94D67F-B993-40E8-B132-DF06F98008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93"/>
          <a:stretch/>
        </p:blipFill>
        <p:spPr>
          <a:xfrm>
            <a:off x="10296525" y="354706"/>
            <a:ext cx="1699346" cy="1617477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E550BF4B-F0B0-4B2A-B04A-04F276407782}"/>
              </a:ext>
            </a:extLst>
          </p:cNvPr>
          <p:cNvSpPr txBox="1"/>
          <p:nvPr/>
        </p:nvSpPr>
        <p:spPr>
          <a:xfrm>
            <a:off x="2278854" y="1250950"/>
            <a:ext cx="694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4FBEB6"/>
                </a:solidFill>
                <a:latin typeface="Co headline" panose="020B0803060202020204" pitchFamily="34" charset="0"/>
                <a:cs typeface="Co headline" panose="020B0803060202020204" pitchFamily="34" charset="0"/>
              </a:rPr>
              <a:t>Stelling</a:t>
            </a:r>
            <a:endParaRPr lang="LID4096" sz="3200" b="1" dirty="0">
              <a:solidFill>
                <a:srgbClr val="4FBEB6"/>
              </a:solidFill>
              <a:latin typeface="Co headline" panose="020B0803060202020204" pitchFamily="34" charset="0"/>
              <a:cs typeface="Co headline" panose="020B080306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471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2C9F9D5-7274-4B1F-AA8C-FCBE6E937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4" b="14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9C8286-8E55-4427-A138-17B81227E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83244"/>
            <a:ext cx="12192000" cy="1573212"/>
          </a:xfrm>
        </p:spPr>
        <p:txBody>
          <a:bodyPr>
            <a:normAutofit/>
          </a:bodyPr>
          <a:lstStyle/>
          <a:p>
            <a:r>
              <a:rPr lang="nl-NL" sz="2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Influencers</a:t>
            </a:r>
            <a:r>
              <a:rPr lang="nl-N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hebben teveel invloed op wat mensen leuk vinden. </a:t>
            </a:r>
            <a:endParaRPr lang="nl-NL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itting On a Chair - Free people icons">
            <a:extLst>
              <a:ext uri="{FF2B5EF4-FFF2-40B4-BE49-F238E27FC236}">
                <a16:creationId xmlns:a16="http://schemas.microsoft.com/office/drawing/2014/main" id="{1484548B-6B94-4FF9-BDDD-AE99BEB8B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97780" y="5369397"/>
            <a:ext cx="1337627" cy="143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F9CA169-9046-4EEB-80B9-58D5AC152FE7}"/>
              </a:ext>
            </a:extLst>
          </p:cNvPr>
          <p:cNvSpPr txBox="1">
            <a:spLocks/>
          </p:cNvSpPr>
          <p:nvPr/>
        </p:nvSpPr>
        <p:spPr>
          <a:xfrm>
            <a:off x="2083100" y="5692034"/>
            <a:ext cx="1883567" cy="7243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latin typeface="TheMixB W5 Plain" panose="020B0502050302020203" pitchFamily="34" charset="0"/>
              </a:rPr>
              <a:t>Eens</a:t>
            </a:r>
            <a:endParaRPr lang="LID4096" sz="3600" dirty="0">
              <a:latin typeface="TheMixB W5 Plain" panose="020B0502050302020203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0D61881-A265-486B-84A0-DE7A3A3F12CB}"/>
              </a:ext>
            </a:extLst>
          </p:cNvPr>
          <p:cNvSpPr txBox="1">
            <a:spLocks/>
          </p:cNvSpPr>
          <p:nvPr/>
        </p:nvSpPr>
        <p:spPr>
          <a:xfrm>
            <a:off x="7707674" y="5723551"/>
            <a:ext cx="1883567" cy="7243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latin typeface="TheMixB W5 Plain" panose="020B0502050302020203" pitchFamily="34" charset="0"/>
              </a:rPr>
              <a:t>Oneens</a:t>
            </a:r>
            <a:endParaRPr lang="LID4096" sz="3600" dirty="0">
              <a:latin typeface="TheMixB W5 Plain" panose="020B0502050302020203" pitchFamily="34" charset="0"/>
            </a:endParaRPr>
          </a:p>
        </p:txBody>
      </p:sp>
      <p:pic>
        <p:nvPicPr>
          <p:cNvPr id="10" name="Picture 2" descr="941 Gender Neutral Icon Illustrations &amp;amp; Clip Art - iStock">
            <a:extLst>
              <a:ext uri="{FF2B5EF4-FFF2-40B4-BE49-F238E27FC236}">
                <a16:creationId xmlns:a16="http://schemas.microsoft.com/office/drawing/2014/main" id="{8AC8E01C-0019-4FF1-82EA-3CFB7CAAE1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63" b="50817" l="69444" r="88889">
                        <a14:foregroundMark x1="78595" y1="8824" x2="81209" y2="10294"/>
                        <a14:foregroundMark x1="77941" y1="6863" x2="81373" y2="7026"/>
                        <a14:foregroundMark x1="87908" y1="27451" x2="88725" y2="29902"/>
                        <a14:foregroundMark x1="82353" y1="47876" x2="82353" y2="49673"/>
                        <a14:foregroundMark x1="76634" y1="50654" x2="76634" y2="50654"/>
                        <a14:foregroundMark x1="82353" y1="50817" x2="82353" y2="50817"/>
                        <a14:foregroundMark x1="69444" y1="30229" x2="69444" y2="30229"/>
                        <a14:foregroundMark x1="80719" y1="7353" x2="80719" y2="7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84" t="4902" r="8497" b="48040"/>
          <a:stretch/>
        </p:blipFill>
        <p:spPr bwMode="auto">
          <a:xfrm>
            <a:off x="1786269" y="5337878"/>
            <a:ext cx="731247" cy="143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2BC0D41-31A9-48E6-99A7-4718F09792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93"/>
          <a:stretch/>
        </p:blipFill>
        <p:spPr>
          <a:xfrm>
            <a:off x="10296525" y="354706"/>
            <a:ext cx="1699346" cy="1617477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573C0EA5-AC32-42C2-8B00-1D5BD3070CF7}"/>
              </a:ext>
            </a:extLst>
          </p:cNvPr>
          <p:cNvSpPr txBox="1"/>
          <p:nvPr/>
        </p:nvSpPr>
        <p:spPr>
          <a:xfrm>
            <a:off x="2278854" y="1250950"/>
            <a:ext cx="6943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4FBEB6"/>
                </a:solidFill>
                <a:latin typeface="Co headline" panose="020B0803060202020204" pitchFamily="34" charset="0"/>
                <a:cs typeface="Co headline" panose="020B0803060202020204" pitchFamily="34" charset="0"/>
              </a:rPr>
              <a:t>Stelling</a:t>
            </a:r>
            <a:endParaRPr lang="LID4096" sz="3200" b="1" dirty="0">
              <a:solidFill>
                <a:srgbClr val="4FBEB6"/>
              </a:solidFill>
              <a:latin typeface="Co headline" panose="020B0803060202020204" pitchFamily="34" charset="0"/>
              <a:cs typeface="Co headline" panose="020B080306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578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C8286-8E55-4427-A138-17B81227E8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ss</a:t>
            </a:r>
            <a:endParaRPr lang="LID4096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2C9F9D5-7274-4B1F-AA8C-FCBE6E937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" b="14241"/>
          <a:stretch/>
        </p:blipFill>
        <p:spPr>
          <a:xfrm>
            <a:off x="0" y="1587"/>
            <a:ext cx="12192000" cy="68580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B4D9342-2CAB-4B9E-8EA1-0C21FB4099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93"/>
          <a:stretch/>
        </p:blipFill>
        <p:spPr>
          <a:xfrm>
            <a:off x="269775" y="406400"/>
            <a:ext cx="2508449" cy="238760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6A9B34D-138D-48D9-8D02-CDC8E5EC78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79" b="37172" l="81" r="23390">
                        <a14:foregroundMark x1="1159" y1="34949" x2="10294" y2="31798"/>
                        <a14:foregroundMark x1="10294" y1="31798" x2="17812" y2="34465"/>
                        <a14:foregroundMark x1="1401" y1="34707" x2="81" y2="36000"/>
                        <a14:foregroundMark x1="20480" y1="36566" x2="21261" y2="37172"/>
                        <a14:backgroundMark x1="4069" y1="24162" x2="16141" y2="25333"/>
                        <a14:backgroundMark x1="16141" y1="25333" x2="6575" y2="23798"/>
                        <a14:backgroundMark x1="2183" y1="28121" x2="17974" y2="25899"/>
                        <a14:backgroundMark x1="4069" y1="24970" x2="11587" y2="24323"/>
                        <a14:backgroundMark x1="11587" y1="24323" x2="6036" y2="21293"/>
                        <a14:backgroundMark x1="6036" y1="21293" x2="18566" y2="26545"/>
                        <a14:backgroundMark x1="18566" y1="26545" x2="8596" y2="28121"/>
                        <a14:backgroundMark x1="8596" y1="28121" x2="22716" y2="28646"/>
                        <a14:backgroundMark x1="22716" y1="28646" x2="9216" y2="26263"/>
                        <a14:backgroundMark x1="9216" y1="26263" x2="15899" y2="24283"/>
                        <a14:backgroundMark x1="15899" y1="24283" x2="22689" y2="31030"/>
                        <a14:backgroundMark x1="22689" y1="31030" x2="23363" y2="29535"/>
                        <a14:backgroundMark x1="10860" y1="26020" x2="20399" y2="25697"/>
                        <a14:backgroundMark x1="20318" y1="31071" x2="21315" y2="31515"/>
                        <a14:backgroundMark x1="21315" y1="28970" x2="21800" y2="28970"/>
                        <a14:backgroundMark x1="21558" y1="29172" x2="23740" y2="30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50" r="73982" b="61791"/>
          <a:stretch/>
        </p:blipFill>
        <p:spPr>
          <a:xfrm>
            <a:off x="0" y="1335088"/>
            <a:ext cx="3172175" cy="1655762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01646C9B-51EF-4C1B-9E39-DF4F1ED92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8" t="35789" r="67802" b="59590"/>
          <a:stretch/>
        </p:blipFill>
        <p:spPr>
          <a:xfrm>
            <a:off x="3274584" y="2794000"/>
            <a:ext cx="650992" cy="375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629EE4-C548-4E30-A553-3E3AFD8B8FC3}"/>
              </a:ext>
            </a:extLst>
          </p:cNvPr>
          <p:cNvSpPr txBox="1"/>
          <p:nvPr/>
        </p:nvSpPr>
        <p:spPr>
          <a:xfrm>
            <a:off x="4137257" y="1238945"/>
            <a:ext cx="32534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rgbClr val="6E7273"/>
                </a:solidFill>
                <a:latin typeface="Co headline" panose="020B0803060202020204" pitchFamily="34" charset="0"/>
                <a:cs typeface="Co headline" panose="020B0803060202020204" pitchFamily="34" charset="0"/>
              </a:rPr>
              <a:t>De online wereld</a:t>
            </a:r>
          </a:p>
          <a:p>
            <a:pPr algn="ctr"/>
            <a:r>
              <a:rPr lang="nl-NL" sz="3200" dirty="0">
                <a:solidFill>
                  <a:srgbClr val="6E7273"/>
                </a:solidFill>
                <a:latin typeface="Co headline" panose="020B0803060202020204" pitchFamily="34" charset="0"/>
                <a:cs typeface="Co headline" panose="020B0803060202020204" pitchFamily="34" charset="0"/>
              </a:rPr>
              <a:t>in de echte wereld</a:t>
            </a:r>
            <a:endParaRPr lang="LID4096" sz="3200" dirty="0">
              <a:solidFill>
                <a:srgbClr val="6E7273"/>
              </a:solidFill>
              <a:latin typeface="Co headline" panose="020B0803060202020204" pitchFamily="34" charset="0"/>
              <a:cs typeface="Co headline" panose="020B0803060202020204" pitchFamily="34" charset="0"/>
            </a:endParaRPr>
          </a:p>
        </p:txBody>
      </p:sp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03F1BE3D-0609-4E26-8D77-BE8685CBF7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8" t="35046" r="17666" b="60738"/>
          <a:stretch/>
        </p:blipFill>
        <p:spPr>
          <a:xfrm>
            <a:off x="9108281" y="2733676"/>
            <a:ext cx="92979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56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2C9F9D5-7274-4B1F-AA8C-FCBE6E937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4" b="14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9C8286-8E55-4427-A138-17B81227E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8854" y="1459685"/>
            <a:ext cx="8862622" cy="3124348"/>
          </a:xfrm>
        </p:spPr>
        <p:txBody>
          <a:bodyPr>
            <a:normAutofit/>
          </a:bodyPr>
          <a:lstStyle/>
          <a:p>
            <a:pPr algn="l"/>
            <a:r>
              <a:rPr lang="nl-NL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Stap 1</a:t>
            </a:r>
            <a:r>
              <a:rPr lang="nl-NL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Lees het script</a:t>
            </a:r>
            <a:br>
              <a:rPr lang="nl-NL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Stap 2</a:t>
            </a:r>
            <a:r>
              <a:rPr lang="nl-NL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Verdeel de rollen</a:t>
            </a:r>
            <a:br>
              <a:rPr lang="nl-NL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Stap 3</a:t>
            </a:r>
            <a:r>
              <a:rPr lang="nl-NL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Speel </a:t>
            </a:r>
            <a:r>
              <a:rPr lang="nl-NL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scene met het script in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je</a:t>
            </a:r>
            <a:r>
              <a:rPr lang="nl-NL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hand</a:t>
            </a:r>
            <a:br>
              <a:rPr lang="nl-NL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Stap 4</a:t>
            </a:r>
            <a:r>
              <a:rPr lang="nl-NL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Speel nu </a:t>
            </a: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de scene, maar zorg dat je de tekst uit je hoofd kent</a:t>
            </a:r>
            <a:r>
              <a:rPr lang="nl-NL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nl-NL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2BC0D41-31A9-48E6-99A7-4718F09792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93"/>
          <a:stretch/>
        </p:blipFill>
        <p:spPr>
          <a:xfrm>
            <a:off x="10296525" y="354706"/>
            <a:ext cx="1699346" cy="1617477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573C0EA5-AC32-42C2-8B00-1D5BD3070CF7}"/>
              </a:ext>
            </a:extLst>
          </p:cNvPr>
          <p:cNvSpPr txBox="1"/>
          <p:nvPr/>
        </p:nvSpPr>
        <p:spPr>
          <a:xfrm>
            <a:off x="2278854" y="1250950"/>
            <a:ext cx="7116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4FBEB6"/>
                </a:solidFill>
                <a:latin typeface="Co headline" panose="020B0803060202020204" pitchFamily="34" charset="0"/>
                <a:cs typeface="Co headline" panose="020B0803060202020204" pitchFamily="34" charset="0"/>
              </a:rPr>
              <a:t>De online wereld in de echte wereld</a:t>
            </a:r>
            <a:endParaRPr lang="LID4096" sz="3200" b="1" dirty="0">
              <a:solidFill>
                <a:srgbClr val="4FBEB6"/>
              </a:solidFill>
              <a:latin typeface="Co headline" panose="020B0803060202020204" pitchFamily="34" charset="0"/>
              <a:cs typeface="Co headline" panose="020B0803060202020204" pitchFamily="34" charset="0"/>
            </a:endParaRPr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E70ADF42-EC04-4842-A5B0-F714779706D2}"/>
              </a:ext>
            </a:extLst>
          </p:cNvPr>
          <p:cNvSpPr/>
          <p:nvPr/>
        </p:nvSpPr>
        <p:spPr>
          <a:xfrm>
            <a:off x="2272187" y="5153112"/>
            <a:ext cx="8093860" cy="1643336"/>
          </a:xfrm>
          <a:custGeom>
            <a:avLst/>
            <a:gdLst>
              <a:gd name="connsiteX0" fmla="*/ 1186842 w 11217488"/>
              <a:gd name="connsiteY0" fmla="*/ 266061 h 952268"/>
              <a:gd name="connsiteX1" fmla="*/ 10108651 w 11217488"/>
              <a:gd name="connsiteY1" fmla="*/ 26779 h 952268"/>
              <a:gd name="connsiteX2" fmla="*/ 10083014 w 11217488"/>
              <a:gd name="connsiteY2" fmla="*/ 864267 h 952268"/>
              <a:gd name="connsiteX3" fmla="*/ 1058655 w 11217488"/>
              <a:gd name="connsiteY3" fmla="*/ 855721 h 952268"/>
              <a:gd name="connsiteX4" fmla="*/ 1186842 w 11217488"/>
              <a:gd name="connsiteY4" fmla="*/ 266061 h 952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17488" h="952268">
                <a:moveTo>
                  <a:pt x="1186842" y="266061"/>
                </a:moveTo>
                <a:cubicBezTo>
                  <a:pt x="2695175" y="127904"/>
                  <a:pt x="8625956" y="-72922"/>
                  <a:pt x="10108651" y="26779"/>
                </a:cubicBezTo>
                <a:cubicBezTo>
                  <a:pt x="11591346" y="126480"/>
                  <a:pt x="11591347" y="726110"/>
                  <a:pt x="10083014" y="864267"/>
                </a:cubicBezTo>
                <a:cubicBezTo>
                  <a:pt x="8574681" y="1002424"/>
                  <a:pt x="2539926" y="961119"/>
                  <a:pt x="1058655" y="855721"/>
                </a:cubicBezTo>
                <a:cubicBezTo>
                  <a:pt x="-422616" y="750323"/>
                  <a:pt x="-321491" y="404218"/>
                  <a:pt x="1186842" y="266061"/>
                </a:cubicBezTo>
                <a:close/>
              </a:path>
            </a:pathLst>
          </a:custGeom>
          <a:solidFill>
            <a:srgbClr val="F4792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F5A0EF82-11D4-452B-AF41-7966AEF69FA1}"/>
              </a:ext>
            </a:extLst>
          </p:cNvPr>
          <p:cNvSpPr txBox="1"/>
          <p:nvPr/>
        </p:nvSpPr>
        <p:spPr>
          <a:xfrm>
            <a:off x="2743175" y="5365846"/>
            <a:ext cx="7116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chemeClr val="bg1"/>
                </a:solidFill>
                <a:latin typeface="Co headline" panose="020B0803060202020204" pitchFamily="34" charset="0"/>
                <a:cs typeface="Co headline" panose="020B0803060202020204" pitchFamily="34" charset="0"/>
              </a:rPr>
              <a:t>TIP!</a:t>
            </a:r>
            <a:endParaRPr lang="LID4096" sz="3200" b="1" dirty="0">
              <a:solidFill>
                <a:schemeClr val="bg1"/>
              </a:solidFill>
              <a:latin typeface="Co headline" panose="020B0803060202020204" pitchFamily="34" charset="0"/>
              <a:cs typeface="Co headline" panose="020B080306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EC67078-64AA-4F4B-AE7B-0CBCACE1C61D}"/>
              </a:ext>
            </a:extLst>
          </p:cNvPr>
          <p:cNvSpPr txBox="1">
            <a:spLocks/>
          </p:cNvSpPr>
          <p:nvPr/>
        </p:nvSpPr>
        <p:spPr>
          <a:xfrm>
            <a:off x="2828633" y="3477403"/>
            <a:ext cx="7443453" cy="31243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Let er op of je stem en gezichtsuitdrukking past bij de emotie die je speelt. </a:t>
            </a:r>
          </a:p>
          <a:p>
            <a:pPr algn="l"/>
            <a:r>
              <a:rPr lang="nl-NL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Wanneer je bijvoorbeeld boos moet spelen mag je niet lachen.</a:t>
            </a:r>
            <a:endParaRPr lang="nl-NL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812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95CD4D2A79F347B10A92E10DEBD953" ma:contentTypeVersion="9" ma:contentTypeDescription="Een nieuw document maken." ma:contentTypeScope="" ma:versionID="86e2f7e53e922e8ce6bb52b58b760d49">
  <xsd:schema xmlns:xsd="http://www.w3.org/2001/XMLSchema" xmlns:xs="http://www.w3.org/2001/XMLSchema" xmlns:p="http://schemas.microsoft.com/office/2006/metadata/properties" xmlns:ns2="021b465c-3b0b-4319-a321-a31d49da96f4" targetNamespace="http://schemas.microsoft.com/office/2006/metadata/properties" ma:root="true" ma:fieldsID="d60a41f890261b18ac43a867054fdc83" ns2:_="">
    <xsd:import namespace="021b465c-3b0b-4319-a321-a31d49da96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1b465c-3b0b-4319-a321-a31d49da96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F42D658-288B-4149-B1DE-A94D2F92A129}"/>
</file>

<file path=customXml/itemProps2.xml><?xml version="1.0" encoding="utf-8"?>
<ds:datastoreItem xmlns:ds="http://schemas.openxmlformats.org/officeDocument/2006/customXml" ds:itemID="{07C1356A-EB5C-40EF-AA45-00CFE8910185}"/>
</file>

<file path=customXml/itemProps3.xml><?xml version="1.0" encoding="utf-8"?>
<ds:datastoreItem xmlns:ds="http://schemas.openxmlformats.org/officeDocument/2006/customXml" ds:itemID="{EC91B6B2-91B9-4103-9D1B-ACB303C1A8FB}"/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197</Words>
  <Application>Microsoft Office PowerPoint</Application>
  <PresentationFormat>Breedbeeld</PresentationFormat>
  <Paragraphs>33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 headline</vt:lpstr>
      <vt:lpstr>TheMixB W5 Plain</vt:lpstr>
      <vt:lpstr>Office Theme</vt:lpstr>
      <vt:lpstr>ss</vt:lpstr>
      <vt:lpstr>Stap 1: Kies een stelling.  Stap 2: Eens? Ga staan! Oneens? Blijf zitten.  Stap 3: Ga in gesprek. Waarom ben jij het eens/oneens met de stelling? </vt:lpstr>
      <vt:lpstr>Online mag je alles zeggen.</vt:lpstr>
      <vt:lpstr>Online je mening geven is makkelijker dan offline. </vt:lpstr>
      <vt:lpstr>Je mag ongevraagd een foto van iemand anders op internet posten.</vt:lpstr>
      <vt:lpstr>Online vriendschap bestaat niet. </vt:lpstr>
      <vt:lpstr>Influencers hebben teveel invloed op wat mensen leuk vinden. </vt:lpstr>
      <vt:lpstr>ss</vt:lpstr>
      <vt:lpstr>Stap 1 Lees het script  Stap 2 Verdeel de rollen  Stap 3 Speel de scene met het script in je hand  Stap 4 Speel nu de scene, maar zorg dat je de tekst uit je hoofd kent.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Kees Meulendijks</dc:creator>
  <cp:lastModifiedBy>Joran Floor</cp:lastModifiedBy>
  <cp:revision>5</cp:revision>
  <dcterms:created xsi:type="dcterms:W3CDTF">2021-10-19T12:37:40Z</dcterms:created>
  <dcterms:modified xsi:type="dcterms:W3CDTF">2021-10-26T13:24:26Z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  <property fmtid="{D5CDD505-2E9C-101B-9397-08002B2CF9AE}" pid="3" name="ContentTypeId">
    <vt:lpwstr>0x010100CC95CD4D2A79F347B10A92E10DEBD953</vt:lpwstr>
  </property>
</Properties>
</file>